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1"/>
  </p:notesMasterIdLst>
  <p:sldIdLst>
    <p:sldId id="256" r:id="rId2"/>
    <p:sldId id="261" r:id="rId3"/>
    <p:sldId id="277" r:id="rId4"/>
    <p:sldId id="279" r:id="rId5"/>
    <p:sldId id="282" r:id="rId6"/>
    <p:sldId id="281" r:id="rId7"/>
    <p:sldId id="278" r:id="rId8"/>
    <p:sldId id="283" r:id="rId9"/>
    <p:sldId id="259" r:id="rId10"/>
  </p:sldIdLst>
  <p:sldSz cx="18288000" cy="13716000"/>
  <p:notesSz cx="6858000" cy="9144000"/>
  <p:defaultTextStyle>
    <a:defPPr>
      <a:defRPr lang="ar-OM"/>
    </a:defPPr>
    <a:lvl1pPr marL="0" algn="r" defTabSz="1828800" rtl="1" eaLnBrk="1" latinLnBrk="0" hangingPunct="1">
      <a:defRPr sz="3600" kern="1200">
        <a:solidFill>
          <a:schemeClr val="tx1"/>
        </a:solidFill>
        <a:latin typeface="+mn-lt"/>
        <a:ea typeface="+mn-ea"/>
        <a:cs typeface="+mn-cs"/>
      </a:defRPr>
    </a:lvl1pPr>
    <a:lvl2pPr marL="914400" algn="r" defTabSz="1828800" rtl="1" eaLnBrk="1" latinLnBrk="0" hangingPunct="1">
      <a:defRPr sz="3600" kern="1200">
        <a:solidFill>
          <a:schemeClr val="tx1"/>
        </a:solidFill>
        <a:latin typeface="+mn-lt"/>
        <a:ea typeface="+mn-ea"/>
        <a:cs typeface="+mn-cs"/>
      </a:defRPr>
    </a:lvl2pPr>
    <a:lvl3pPr marL="1828800" algn="r" defTabSz="1828800" rtl="1" eaLnBrk="1" latinLnBrk="0" hangingPunct="1">
      <a:defRPr sz="3600" kern="1200">
        <a:solidFill>
          <a:schemeClr val="tx1"/>
        </a:solidFill>
        <a:latin typeface="+mn-lt"/>
        <a:ea typeface="+mn-ea"/>
        <a:cs typeface="+mn-cs"/>
      </a:defRPr>
    </a:lvl3pPr>
    <a:lvl4pPr marL="2743200" algn="r" defTabSz="1828800" rtl="1" eaLnBrk="1" latinLnBrk="0" hangingPunct="1">
      <a:defRPr sz="3600" kern="1200">
        <a:solidFill>
          <a:schemeClr val="tx1"/>
        </a:solidFill>
        <a:latin typeface="+mn-lt"/>
        <a:ea typeface="+mn-ea"/>
        <a:cs typeface="+mn-cs"/>
      </a:defRPr>
    </a:lvl4pPr>
    <a:lvl5pPr marL="3657600" algn="r" defTabSz="1828800" rtl="1" eaLnBrk="1" latinLnBrk="0" hangingPunct="1">
      <a:defRPr sz="3600" kern="1200">
        <a:solidFill>
          <a:schemeClr val="tx1"/>
        </a:solidFill>
        <a:latin typeface="+mn-lt"/>
        <a:ea typeface="+mn-ea"/>
        <a:cs typeface="+mn-cs"/>
      </a:defRPr>
    </a:lvl5pPr>
    <a:lvl6pPr marL="4572000" algn="r" defTabSz="1828800" rtl="1" eaLnBrk="1" latinLnBrk="0" hangingPunct="1">
      <a:defRPr sz="3600" kern="1200">
        <a:solidFill>
          <a:schemeClr val="tx1"/>
        </a:solidFill>
        <a:latin typeface="+mn-lt"/>
        <a:ea typeface="+mn-ea"/>
        <a:cs typeface="+mn-cs"/>
      </a:defRPr>
    </a:lvl6pPr>
    <a:lvl7pPr marL="5486400" algn="r" defTabSz="1828800" rtl="1" eaLnBrk="1" latinLnBrk="0" hangingPunct="1">
      <a:defRPr sz="3600" kern="1200">
        <a:solidFill>
          <a:schemeClr val="tx1"/>
        </a:solidFill>
        <a:latin typeface="+mn-lt"/>
        <a:ea typeface="+mn-ea"/>
        <a:cs typeface="+mn-cs"/>
      </a:defRPr>
    </a:lvl7pPr>
    <a:lvl8pPr marL="6400800" algn="r" defTabSz="1828800" rtl="1" eaLnBrk="1" latinLnBrk="0" hangingPunct="1">
      <a:defRPr sz="3600" kern="1200">
        <a:solidFill>
          <a:schemeClr val="tx1"/>
        </a:solidFill>
        <a:latin typeface="+mn-lt"/>
        <a:ea typeface="+mn-ea"/>
        <a:cs typeface="+mn-cs"/>
      </a:defRPr>
    </a:lvl8pPr>
    <a:lvl9pPr marL="7315200" algn="r" defTabSz="1828800" rtl="1" eaLnBrk="1" latinLnBrk="0" hangingPunct="1">
      <a:defRPr sz="36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15A26"/>
    <a:srgbClr val="09223F"/>
    <a:srgbClr val="F2F2F2"/>
    <a:srgbClr val="DA937E"/>
    <a:srgbClr val="3D4E3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2077"/>
    <p:restoredTop sz="94500"/>
  </p:normalViewPr>
  <p:slideViewPr>
    <p:cSldViewPr showGuides="1">
      <p:cViewPr varScale="1">
        <p:scale>
          <a:sx n="55" d="100"/>
          <a:sy n="55" d="100"/>
        </p:scale>
        <p:origin x="1302"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F79E344-68D2-4251-82BD-F67C888176BD}"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en-US"/>
        </a:p>
      </dgm:t>
    </dgm:pt>
    <dgm:pt modelId="{CED9BCB1-4AAE-472E-ACF7-FF6B56FD0910}">
      <dgm:prSet/>
      <dgm:spPr/>
      <dgm:t>
        <a:bodyPr/>
        <a:lstStyle/>
        <a:p>
          <a:pPr rtl="1"/>
          <a:r>
            <a:rPr lang="ar-OM" b="1" smtClean="0"/>
            <a:t>إن </a:t>
          </a:r>
          <a:r>
            <a:rPr lang="ar-SA" b="1" smtClean="0"/>
            <a:t>الأصول الدينية أقدم وأهم الأصول منذ فجر التاريخ الإنساني لكل من يتبع ديناً من الأديان. حري بنا في هذا المقام أن نشير إلى فرق جوهري بين كلمة الدين في الثقافة العالمية وبين الدين في الإسلام.</a:t>
          </a:r>
          <a:endParaRPr lang="en-US"/>
        </a:p>
      </dgm:t>
    </dgm:pt>
    <dgm:pt modelId="{D6C80679-00C6-42AE-800B-665FDDC20ACB}" type="parTrans" cxnId="{B31DD58F-D0EF-4115-8E75-530AC990110A}">
      <dgm:prSet/>
      <dgm:spPr/>
      <dgm:t>
        <a:bodyPr/>
        <a:lstStyle/>
        <a:p>
          <a:endParaRPr lang="en-US"/>
        </a:p>
      </dgm:t>
    </dgm:pt>
    <dgm:pt modelId="{5BB91BAF-3784-41D6-9D95-A48F9CEC25E3}" type="sibTrans" cxnId="{B31DD58F-D0EF-4115-8E75-530AC990110A}">
      <dgm:prSet/>
      <dgm:spPr/>
      <dgm:t>
        <a:bodyPr/>
        <a:lstStyle/>
        <a:p>
          <a:endParaRPr lang="en-US"/>
        </a:p>
      </dgm:t>
    </dgm:pt>
    <dgm:pt modelId="{6AD9BDE7-636D-49E4-9129-7EF1F9073A8D}">
      <dgm:prSet/>
      <dgm:spPr/>
      <dgm:t>
        <a:bodyPr/>
        <a:lstStyle/>
        <a:p>
          <a:pPr rtl="1"/>
          <a:r>
            <a:rPr lang="ar-SA" b="1" smtClean="0"/>
            <a:t>الدين في الإسلام كلمة تشمل على العقيدة بفروعها والشريعة بشمولها. جاء الدين لينظم حياة الإنسان فالإسلام منهج حياة يسع الفرد والمجتمع والأمة أما في الثقافة العالمية اليوم فإن كلمة الدين محصورة في نطاق ضيق إذ تقتصر معظم معانيها على الشعائر الدينية الخاصة بطقوس العبادة والتي غالباً تمس حياة الأفراد الخاصة فقط.</a:t>
          </a:r>
          <a:endParaRPr lang="en-US"/>
        </a:p>
      </dgm:t>
    </dgm:pt>
    <dgm:pt modelId="{EDCE1FB0-0D15-4748-B8E6-A45BC61B3F62}" type="parTrans" cxnId="{E2533585-6C1A-4DD4-A3C5-73A7D659EA24}">
      <dgm:prSet/>
      <dgm:spPr/>
      <dgm:t>
        <a:bodyPr/>
        <a:lstStyle/>
        <a:p>
          <a:endParaRPr lang="en-US"/>
        </a:p>
      </dgm:t>
    </dgm:pt>
    <dgm:pt modelId="{D79CBA77-7A9B-4D34-8376-90597367E390}" type="sibTrans" cxnId="{E2533585-6C1A-4DD4-A3C5-73A7D659EA24}">
      <dgm:prSet/>
      <dgm:spPr/>
      <dgm:t>
        <a:bodyPr/>
        <a:lstStyle/>
        <a:p>
          <a:endParaRPr lang="en-US"/>
        </a:p>
      </dgm:t>
    </dgm:pt>
    <dgm:pt modelId="{2427B410-BC41-4BAC-AD7C-1B8B27DB40FD}" type="pres">
      <dgm:prSet presAssocID="{2F79E344-68D2-4251-82BD-F67C888176BD}" presName="linear" presStyleCnt="0">
        <dgm:presLayoutVars>
          <dgm:animLvl val="lvl"/>
          <dgm:resizeHandles val="exact"/>
        </dgm:presLayoutVars>
      </dgm:prSet>
      <dgm:spPr/>
      <dgm:t>
        <a:bodyPr/>
        <a:lstStyle/>
        <a:p>
          <a:endParaRPr lang="en-US"/>
        </a:p>
      </dgm:t>
    </dgm:pt>
    <dgm:pt modelId="{3CCC448E-B21E-4EE0-88F4-50AF6832663D}" type="pres">
      <dgm:prSet presAssocID="{CED9BCB1-4AAE-472E-ACF7-FF6B56FD0910}" presName="parentText" presStyleLbl="node1" presStyleIdx="0" presStyleCnt="2">
        <dgm:presLayoutVars>
          <dgm:chMax val="0"/>
          <dgm:bulletEnabled val="1"/>
        </dgm:presLayoutVars>
      </dgm:prSet>
      <dgm:spPr/>
      <dgm:t>
        <a:bodyPr/>
        <a:lstStyle/>
        <a:p>
          <a:endParaRPr lang="en-US"/>
        </a:p>
      </dgm:t>
    </dgm:pt>
    <dgm:pt modelId="{7E92AF17-46D9-4338-9BA6-89457541F1FA}" type="pres">
      <dgm:prSet presAssocID="{5BB91BAF-3784-41D6-9D95-A48F9CEC25E3}" presName="spacer" presStyleCnt="0"/>
      <dgm:spPr/>
    </dgm:pt>
    <dgm:pt modelId="{AFDB431E-0CEA-437E-B5EB-FB4CD9CBE84D}" type="pres">
      <dgm:prSet presAssocID="{6AD9BDE7-636D-49E4-9129-7EF1F9073A8D}" presName="parentText" presStyleLbl="node1" presStyleIdx="1" presStyleCnt="2">
        <dgm:presLayoutVars>
          <dgm:chMax val="0"/>
          <dgm:bulletEnabled val="1"/>
        </dgm:presLayoutVars>
      </dgm:prSet>
      <dgm:spPr/>
      <dgm:t>
        <a:bodyPr/>
        <a:lstStyle/>
        <a:p>
          <a:endParaRPr lang="en-US"/>
        </a:p>
      </dgm:t>
    </dgm:pt>
  </dgm:ptLst>
  <dgm:cxnLst>
    <dgm:cxn modelId="{B31DD58F-D0EF-4115-8E75-530AC990110A}" srcId="{2F79E344-68D2-4251-82BD-F67C888176BD}" destId="{CED9BCB1-4AAE-472E-ACF7-FF6B56FD0910}" srcOrd="0" destOrd="0" parTransId="{D6C80679-00C6-42AE-800B-665FDDC20ACB}" sibTransId="{5BB91BAF-3784-41D6-9D95-A48F9CEC25E3}"/>
    <dgm:cxn modelId="{B7157332-1597-4FA8-A747-4F73C5E8A3D6}" type="presOf" srcId="{CED9BCB1-4AAE-472E-ACF7-FF6B56FD0910}" destId="{3CCC448E-B21E-4EE0-88F4-50AF6832663D}" srcOrd="0" destOrd="0" presId="urn:microsoft.com/office/officeart/2005/8/layout/vList2"/>
    <dgm:cxn modelId="{E2533585-6C1A-4DD4-A3C5-73A7D659EA24}" srcId="{2F79E344-68D2-4251-82BD-F67C888176BD}" destId="{6AD9BDE7-636D-49E4-9129-7EF1F9073A8D}" srcOrd="1" destOrd="0" parTransId="{EDCE1FB0-0D15-4748-B8E6-A45BC61B3F62}" sibTransId="{D79CBA77-7A9B-4D34-8376-90597367E390}"/>
    <dgm:cxn modelId="{A8B02473-E0B4-4EB6-B3AC-4DB943B1B6B4}" type="presOf" srcId="{2F79E344-68D2-4251-82BD-F67C888176BD}" destId="{2427B410-BC41-4BAC-AD7C-1B8B27DB40FD}" srcOrd="0" destOrd="0" presId="urn:microsoft.com/office/officeart/2005/8/layout/vList2"/>
    <dgm:cxn modelId="{6E0335D2-ABF4-47F4-830C-DD84737CE04F}" type="presOf" srcId="{6AD9BDE7-636D-49E4-9129-7EF1F9073A8D}" destId="{AFDB431E-0CEA-437E-B5EB-FB4CD9CBE84D}" srcOrd="0" destOrd="0" presId="urn:microsoft.com/office/officeart/2005/8/layout/vList2"/>
    <dgm:cxn modelId="{CAF5AB17-C973-405D-9095-F15298F91E3E}" type="presParOf" srcId="{2427B410-BC41-4BAC-AD7C-1B8B27DB40FD}" destId="{3CCC448E-B21E-4EE0-88F4-50AF6832663D}" srcOrd="0" destOrd="0" presId="urn:microsoft.com/office/officeart/2005/8/layout/vList2"/>
    <dgm:cxn modelId="{7BA38765-CD20-4AC5-936E-A3FCC3599B70}" type="presParOf" srcId="{2427B410-BC41-4BAC-AD7C-1B8B27DB40FD}" destId="{7E92AF17-46D9-4338-9BA6-89457541F1FA}" srcOrd="1" destOrd="0" presId="urn:microsoft.com/office/officeart/2005/8/layout/vList2"/>
    <dgm:cxn modelId="{24E216F0-B47A-43F7-A823-624F688E1AC6}" type="presParOf" srcId="{2427B410-BC41-4BAC-AD7C-1B8B27DB40FD}" destId="{AFDB431E-0CEA-437E-B5EB-FB4CD9CBE84D}" srcOrd="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DF37F385-795F-4289-9AC6-5CB48ECC0805}"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CCA10477-C3AA-4082-87CC-D740B3CE86C6}">
      <dgm:prSet/>
      <dgm:spPr/>
      <dgm:t>
        <a:bodyPr/>
        <a:lstStyle/>
        <a:p>
          <a:pPr rtl="1"/>
          <a:r>
            <a:rPr lang="ar-SA" b="1" dirty="0" smtClean="0"/>
            <a:t>الإنسان كائن اجتماعي متدين بالفطرة يحتاج إلى الدين لروحه وحياته كما يحتاج الماء والهواء لبدنه هذا هو محور وجوهر الإسلام إذ أنه منهج حياة ينظم للمرء علاقاته مع ربه ومع نفسه ومع المسلمين ومع الناس أجمعين، ويحدد له إجمالاً كيف يعيش في هذا الكون الفسيح بسلام. </a:t>
          </a:r>
          <a:endParaRPr lang="ar-OM" b="1" dirty="0" smtClean="0"/>
        </a:p>
        <a:p>
          <a:pPr rtl="1"/>
          <a:r>
            <a:rPr lang="ar-SA" b="1" dirty="0" smtClean="0"/>
            <a:t>من هنا تصبح الأصول الدينية صلب ولب المجالات التربوية والتعليمية في السياق الإسلامي.</a:t>
          </a:r>
          <a:endParaRPr lang="en-US" dirty="0"/>
        </a:p>
      </dgm:t>
    </dgm:pt>
    <dgm:pt modelId="{514374C9-216B-449D-9B69-993D3ECECBE2}" type="parTrans" cxnId="{2B3CECB7-B452-4B33-BF63-C01CF8BF1CDE}">
      <dgm:prSet/>
      <dgm:spPr/>
      <dgm:t>
        <a:bodyPr/>
        <a:lstStyle/>
        <a:p>
          <a:endParaRPr lang="en-US"/>
        </a:p>
      </dgm:t>
    </dgm:pt>
    <dgm:pt modelId="{7AECF21C-0959-4A03-8A1E-4E4B797A4C7A}" type="sibTrans" cxnId="{2B3CECB7-B452-4B33-BF63-C01CF8BF1CDE}">
      <dgm:prSet/>
      <dgm:spPr/>
      <dgm:t>
        <a:bodyPr/>
        <a:lstStyle/>
        <a:p>
          <a:endParaRPr lang="en-US"/>
        </a:p>
      </dgm:t>
    </dgm:pt>
    <dgm:pt modelId="{5CED823A-909C-4D6A-A242-B9248887A384}" type="pres">
      <dgm:prSet presAssocID="{DF37F385-795F-4289-9AC6-5CB48ECC0805}" presName="linear" presStyleCnt="0">
        <dgm:presLayoutVars>
          <dgm:animLvl val="lvl"/>
          <dgm:resizeHandles val="exact"/>
        </dgm:presLayoutVars>
      </dgm:prSet>
      <dgm:spPr/>
      <dgm:t>
        <a:bodyPr/>
        <a:lstStyle/>
        <a:p>
          <a:endParaRPr lang="en-US"/>
        </a:p>
      </dgm:t>
    </dgm:pt>
    <dgm:pt modelId="{C5B07385-E91A-482B-83D6-88D07FC52F10}" type="pres">
      <dgm:prSet presAssocID="{CCA10477-C3AA-4082-87CC-D740B3CE86C6}" presName="parentText" presStyleLbl="node1" presStyleIdx="0" presStyleCnt="1">
        <dgm:presLayoutVars>
          <dgm:chMax val="0"/>
          <dgm:bulletEnabled val="1"/>
        </dgm:presLayoutVars>
      </dgm:prSet>
      <dgm:spPr/>
      <dgm:t>
        <a:bodyPr/>
        <a:lstStyle/>
        <a:p>
          <a:endParaRPr lang="en-US"/>
        </a:p>
      </dgm:t>
    </dgm:pt>
  </dgm:ptLst>
  <dgm:cxnLst>
    <dgm:cxn modelId="{5164E7BC-F2E9-48C0-A199-73C687569949}" type="presOf" srcId="{CCA10477-C3AA-4082-87CC-D740B3CE86C6}" destId="{C5B07385-E91A-482B-83D6-88D07FC52F10}" srcOrd="0" destOrd="0" presId="urn:microsoft.com/office/officeart/2005/8/layout/vList2"/>
    <dgm:cxn modelId="{2B3CECB7-B452-4B33-BF63-C01CF8BF1CDE}" srcId="{DF37F385-795F-4289-9AC6-5CB48ECC0805}" destId="{CCA10477-C3AA-4082-87CC-D740B3CE86C6}" srcOrd="0" destOrd="0" parTransId="{514374C9-216B-449D-9B69-993D3ECECBE2}" sibTransId="{7AECF21C-0959-4A03-8A1E-4E4B797A4C7A}"/>
    <dgm:cxn modelId="{670DA1CD-BF94-4ADE-B52B-F5E98C0FDF8B}" type="presOf" srcId="{DF37F385-795F-4289-9AC6-5CB48ECC0805}" destId="{5CED823A-909C-4D6A-A242-B9248887A384}" srcOrd="0" destOrd="0" presId="urn:microsoft.com/office/officeart/2005/8/layout/vList2"/>
    <dgm:cxn modelId="{63256622-2153-480F-8EA7-42C4D34D389D}" type="presParOf" srcId="{5CED823A-909C-4D6A-A242-B9248887A384}" destId="{C5B07385-E91A-482B-83D6-88D07FC52F10}"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B66C295A-7C07-4308-9F74-F6A5CC1CC096}"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7BB78A31-A8C5-4168-8A21-D003147EE4B0}">
      <dgm:prSet/>
      <dgm:spPr/>
      <dgm:t>
        <a:bodyPr/>
        <a:lstStyle/>
        <a:p>
          <a:pPr rtl="1"/>
          <a:r>
            <a:rPr lang="ar-SA" b="1" dirty="0" smtClean="0"/>
            <a:t>يجب أن يحفظ النظام التربوي في الإسلام على دعائم تلك الضرورات العليا </a:t>
          </a:r>
          <a:endParaRPr lang="en-US" b="1" dirty="0" smtClean="0"/>
        </a:p>
        <a:p>
          <a:pPr rtl="1"/>
          <a:r>
            <a:rPr lang="ar-SA" b="1" dirty="0" smtClean="0"/>
            <a:t>"المقاصد تحكم الوسائل" أي أن المقاصد الخمسة التي ذكرناها آنفا ينبغي أن تكون غاية تتوجه نحوها جميع الوسائل وجميع الوسائل المنافية لها تُعتبر وسائل باطلة. </a:t>
          </a:r>
          <a:endParaRPr lang="ar-OM" b="1" dirty="0" smtClean="0"/>
        </a:p>
        <a:p>
          <a:pPr rtl="1"/>
          <a:r>
            <a:rPr lang="ar-SA" b="1" dirty="0" smtClean="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إن ترسيخ هذه الضرورات الخمس هي سبيل الأمم إلى حضارة قوية متقدمة وكلما انفرط عقد هذه الضرورات كلما تمزقت وسقطت المجتمعات.</a:t>
          </a:r>
          <a:endParaRPr lang="en-US" dirty="0">
            <a:solidFill>
              <a:schemeClr val="bg1"/>
            </a:solidFill>
            <a:latin typeface="Times New Roman" panose="02020603050405020304" pitchFamily="18" charset="0"/>
            <a:cs typeface="Times New Roman" panose="02020603050405020304" pitchFamily="18" charset="0"/>
          </a:endParaRPr>
        </a:p>
      </dgm:t>
    </dgm:pt>
    <dgm:pt modelId="{D45069A0-940D-4458-BCD7-4A9214AD4D82}" type="parTrans" cxnId="{8DF485E1-0306-4AF6-AEB6-45415C913478}">
      <dgm:prSet/>
      <dgm:spPr/>
      <dgm:t>
        <a:bodyPr/>
        <a:lstStyle/>
        <a:p>
          <a:endParaRPr lang="en-US"/>
        </a:p>
      </dgm:t>
    </dgm:pt>
    <dgm:pt modelId="{2DCF85CE-911C-48B4-8002-FC9BE0A422BB}" type="sibTrans" cxnId="{8DF485E1-0306-4AF6-AEB6-45415C913478}">
      <dgm:prSet/>
      <dgm:spPr/>
      <dgm:t>
        <a:bodyPr/>
        <a:lstStyle/>
        <a:p>
          <a:endParaRPr lang="en-US"/>
        </a:p>
      </dgm:t>
    </dgm:pt>
    <dgm:pt modelId="{C1D59892-D02F-4215-B2B4-9C9E2E1BFAC3}" type="pres">
      <dgm:prSet presAssocID="{B66C295A-7C07-4308-9F74-F6A5CC1CC096}" presName="linear" presStyleCnt="0">
        <dgm:presLayoutVars>
          <dgm:animLvl val="lvl"/>
          <dgm:resizeHandles val="exact"/>
        </dgm:presLayoutVars>
      </dgm:prSet>
      <dgm:spPr/>
      <dgm:t>
        <a:bodyPr/>
        <a:lstStyle/>
        <a:p>
          <a:endParaRPr lang="en-US"/>
        </a:p>
      </dgm:t>
    </dgm:pt>
    <dgm:pt modelId="{7F3BC362-00E2-43C5-B4C9-2567CB1D39A1}" type="pres">
      <dgm:prSet presAssocID="{7BB78A31-A8C5-4168-8A21-D003147EE4B0}" presName="parentText" presStyleLbl="node1" presStyleIdx="0" presStyleCnt="1">
        <dgm:presLayoutVars>
          <dgm:chMax val="0"/>
          <dgm:bulletEnabled val="1"/>
        </dgm:presLayoutVars>
      </dgm:prSet>
      <dgm:spPr/>
      <dgm:t>
        <a:bodyPr/>
        <a:lstStyle/>
        <a:p>
          <a:endParaRPr lang="en-US"/>
        </a:p>
      </dgm:t>
    </dgm:pt>
  </dgm:ptLst>
  <dgm:cxnLst>
    <dgm:cxn modelId="{8DF485E1-0306-4AF6-AEB6-45415C913478}" srcId="{B66C295A-7C07-4308-9F74-F6A5CC1CC096}" destId="{7BB78A31-A8C5-4168-8A21-D003147EE4B0}" srcOrd="0" destOrd="0" parTransId="{D45069A0-940D-4458-BCD7-4A9214AD4D82}" sibTransId="{2DCF85CE-911C-48B4-8002-FC9BE0A422BB}"/>
    <dgm:cxn modelId="{4C7C6B77-98C8-4B33-8F6C-4E1220F4489A}" type="presOf" srcId="{7BB78A31-A8C5-4168-8A21-D003147EE4B0}" destId="{7F3BC362-00E2-43C5-B4C9-2567CB1D39A1}" srcOrd="0" destOrd="0" presId="urn:microsoft.com/office/officeart/2005/8/layout/vList2"/>
    <dgm:cxn modelId="{11616680-C960-4C13-9E12-C41B9D279E13}" type="presOf" srcId="{B66C295A-7C07-4308-9F74-F6A5CC1CC096}" destId="{C1D59892-D02F-4215-B2B4-9C9E2E1BFAC3}" srcOrd="0" destOrd="0" presId="urn:microsoft.com/office/officeart/2005/8/layout/vList2"/>
    <dgm:cxn modelId="{D9F479FB-39AD-4348-B1A7-BCA50A52FB6B}" type="presParOf" srcId="{C1D59892-D02F-4215-B2B4-9C9E2E1BFAC3}" destId="{7F3BC362-00E2-43C5-B4C9-2567CB1D39A1}"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DDD79FED-B2D9-4C63-9134-E0FA75F92902}" type="doc">
      <dgm:prSet loTypeId="urn:microsoft.com/office/officeart/2005/8/layout/vList3" loCatId="list" qsTypeId="urn:microsoft.com/office/officeart/2005/8/quickstyle/simple1" qsCatId="simple" csTypeId="urn:microsoft.com/office/officeart/2005/8/colors/accent1_2" csCatId="accent1"/>
      <dgm:spPr/>
      <dgm:t>
        <a:bodyPr/>
        <a:lstStyle/>
        <a:p>
          <a:endParaRPr lang="en-US"/>
        </a:p>
      </dgm:t>
    </dgm:pt>
    <dgm:pt modelId="{93C6B287-107E-403D-813B-2708C6A7D3E7}">
      <dgm:prSet/>
      <dgm:spPr/>
      <dgm:t>
        <a:bodyPr/>
        <a:lstStyle/>
        <a:p>
          <a:pPr rtl="1"/>
          <a:r>
            <a:rPr lang="ar-SA" smtClean="0"/>
            <a:t>جلسة عصف ذهني حول الاصول السياسية .</a:t>
          </a:r>
          <a:endParaRPr lang="en-US"/>
        </a:p>
      </dgm:t>
    </dgm:pt>
    <dgm:pt modelId="{F3462B9F-B020-49EC-B74B-385B11B588F8}" type="parTrans" cxnId="{1E393E10-762C-4A97-B700-E257FAA21FA2}">
      <dgm:prSet/>
      <dgm:spPr/>
      <dgm:t>
        <a:bodyPr/>
        <a:lstStyle/>
        <a:p>
          <a:endParaRPr lang="en-US"/>
        </a:p>
      </dgm:t>
    </dgm:pt>
    <dgm:pt modelId="{17782DBB-3575-4BAA-A7D8-A522C9E2A469}" type="sibTrans" cxnId="{1E393E10-762C-4A97-B700-E257FAA21FA2}">
      <dgm:prSet/>
      <dgm:spPr/>
      <dgm:t>
        <a:bodyPr/>
        <a:lstStyle/>
        <a:p>
          <a:endParaRPr lang="en-US"/>
        </a:p>
      </dgm:t>
    </dgm:pt>
    <dgm:pt modelId="{A385122E-D239-4BA3-B8E4-D43454AAF831}">
      <dgm:prSet/>
      <dgm:spPr/>
      <dgm:t>
        <a:bodyPr/>
        <a:lstStyle/>
        <a:p>
          <a:pPr rtl="1"/>
          <a:r>
            <a:rPr lang="ar-SA" smtClean="0"/>
            <a:t>؟؟؟</a:t>
          </a:r>
          <a:endParaRPr lang="en-US"/>
        </a:p>
      </dgm:t>
    </dgm:pt>
    <dgm:pt modelId="{6D721687-FDE2-47EE-B525-EA6C8F667D91}" type="parTrans" cxnId="{9E30483E-D3B6-432A-A0B5-CE6E291302B0}">
      <dgm:prSet/>
      <dgm:spPr/>
      <dgm:t>
        <a:bodyPr/>
        <a:lstStyle/>
        <a:p>
          <a:endParaRPr lang="en-US"/>
        </a:p>
      </dgm:t>
    </dgm:pt>
    <dgm:pt modelId="{D7431343-5D90-4C7D-A31E-9D5E68D8DF3F}" type="sibTrans" cxnId="{9E30483E-D3B6-432A-A0B5-CE6E291302B0}">
      <dgm:prSet/>
      <dgm:spPr/>
      <dgm:t>
        <a:bodyPr/>
        <a:lstStyle/>
        <a:p>
          <a:endParaRPr lang="en-US"/>
        </a:p>
      </dgm:t>
    </dgm:pt>
    <dgm:pt modelId="{2E35F0E6-A7BD-4D53-BC16-24D0BD93DAD4}" type="pres">
      <dgm:prSet presAssocID="{DDD79FED-B2D9-4C63-9134-E0FA75F92902}" presName="linearFlow" presStyleCnt="0">
        <dgm:presLayoutVars>
          <dgm:dir/>
          <dgm:resizeHandles val="exact"/>
        </dgm:presLayoutVars>
      </dgm:prSet>
      <dgm:spPr/>
    </dgm:pt>
    <dgm:pt modelId="{41577C53-34D5-45B7-9F3A-E078AA908F36}" type="pres">
      <dgm:prSet presAssocID="{93C6B287-107E-403D-813B-2708C6A7D3E7}" presName="composite" presStyleCnt="0"/>
      <dgm:spPr/>
    </dgm:pt>
    <dgm:pt modelId="{CCA40C11-B850-44E3-8568-B044D5422C21}" type="pres">
      <dgm:prSet presAssocID="{93C6B287-107E-403D-813B-2708C6A7D3E7}" presName="imgShp" presStyleLbl="fgImgPlace1" presStyleIdx="0" presStyleCnt="2"/>
      <dgm:spPr/>
    </dgm:pt>
    <dgm:pt modelId="{EB5413D0-51E5-48B1-A6ED-D0173F7BE37D}" type="pres">
      <dgm:prSet presAssocID="{93C6B287-107E-403D-813B-2708C6A7D3E7}" presName="txShp" presStyleLbl="node1" presStyleIdx="0" presStyleCnt="2">
        <dgm:presLayoutVars>
          <dgm:bulletEnabled val="1"/>
        </dgm:presLayoutVars>
      </dgm:prSet>
      <dgm:spPr/>
    </dgm:pt>
    <dgm:pt modelId="{B008012F-14A0-4695-9069-E6DDCD56FC52}" type="pres">
      <dgm:prSet presAssocID="{17782DBB-3575-4BAA-A7D8-A522C9E2A469}" presName="spacing" presStyleCnt="0"/>
      <dgm:spPr/>
    </dgm:pt>
    <dgm:pt modelId="{DC392BEB-75E4-4746-B5A8-79291CB1DD37}" type="pres">
      <dgm:prSet presAssocID="{A385122E-D239-4BA3-B8E4-D43454AAF831}" presName="composite" presStyleCnt="0"/>
      <dgm:spPr/>
    </dgm:pt>
    <dgm:pt modelId="{EED38D17-7F61-4608-B920-A9B0CEF20946}" type="pres">
      <dgm:prSet presAssocID="{A385122E-D239-4BA3-B8E4-D43454AAF831}" presName="imgShp" presStyleLbl="fgImgPlace1" presStyleIdx="1" presStyleCnt="2"/>
      <dgm:spPr/>
    </dgm:pt>
    <dgm:pt modelId="{E5BF4D8D-BD1D-4AF2-B3E7-F229775235BD}" type="pres">
      <dgm:prSet presAssocID="{A385122E-D239-4BA3-B8E4-D43454AAF831}" presName="txShp" presStyleLbl="node1" presStyleIdx="1" presStyleCnt="2">
        <dgm:presLayoutVars>
          <dgm:bulletEnabled val="1"/>
        </dgm:presLayoutVars>
      </dgm:prSet>
      <dgm:spPr/>
    </dgm:pt>
  </dgm:ptLst>
  <dgm:cxnLst>
    <dgm:cxn modelId="{E260EC3D-DD9A-4866-801C-315748897566}" type="presOf" srcId="{DDD79FED-B2D9-4C63-9134-E0FA75F92902}" destId="{2E35F0E6-A7BD-4D53-BC16-24D0BD93DAD4}" srcOrd="0" destOrd="0" presId="urn:microsoft.com/office/officeart/2005/8/layout/vList3"/>
    <dgm:cxn modelId="{9E30483E-D3B6-432A-A0B5-CE6E291302B0}" srcId="{DDD79FED-B2D9-4C63-9134-E0FA75F92902}" destId="{A385122E-D239-4BA3-B8E4-D43454AAF831}" srcOrd="1" destOrd="0" parTransId="{6D721687-FDE2-47EE-B525-EA6C8F667D91}" sibTransId="{D7431343-5D90-4C7D-A31E-9D5E68D8DF3F}"/>
    <dgm:cxn modelId="{903BF646-48ED-43E9-898D-36ADAFBFA268}" type="presOf" srcId="{A385122E-D239-4BA3-B8E4-D43454AAF831}" destId="{E5BF4D8D-BD1D-4AF2-B3E7-F229775235BD}" srcOrd="0" destOrd="0" presId="urn:microsoft.com/office/officeart/2005/8/layout/vList3"/>
    <dgm:cxn modelId="{7B12AE7B-8ADE-4EF0-9502-35EF341A40C5}" type="presOf" srcId="{93C6B287-107E-403D-813B-2708C6A7D3E7}" destId="{EB5413D0-51E5-48B1-A6ED-D0173F7BE37D}" srcOrd="0" destOrd="0" presId="urn:microsoft.com/office/officeart/2005/8/layout/vList3"/>
    <dgm:cxn modelId="{1E393E10-762C-4A97-B700-E257FAA21FA2}" srcId="{DDD79FED-B2D9-4C63-9134-E0FA75F92902}" destId="{93C6B287-107E-403D-813B-2708C6A7D3E7}" srcOrd="0" destOrd="0" parTransId="{F3462B9F-B020-49EC-B74B-385B11B588F8}" sibTransId="{17782DBB-3575-4BAA-A7D8-A522C9E2A469}"/>
    <dgm:cxn modelId="{FEF3A515-1ADB-4659-B99A-483204038060}" type="presParOf" srcId="{2E35F0E6-A7BD-4D53-BC16-24D0BD93DAD4}" destId="{41577C53-34D5-45B7-9F3A-E078AA908F36}" srcOrd="0" destOrd="0" presId="urn:microsoft.com/office/officeart/2005/8/layout/vList3"/>
    <dgm:cxn modelId="{C73A1555-22A8-4F46-B1A3-383A070B57AC}" type="presParOf" srcId="{41577C53-34D5-45B7-9F3A-E078AA908F36}" destId="{CCA40C11-B850-44E3-8568-B044D5422C21}" srcOrd="0" destOrd="0" presId="urn:microsoft.com/office/officeart/2005/8/layout/vList3"/>
    <dgm:cxn modelId="{3CE1CFC7-0EA4-45EF-A442-64A83DA4BD09}" type="presParOf" srcId="{41577C53-34D5-45B7-9F3A-E078AA908F36}" destId="{EB5413D0-51E5-48B1-A6ED-D0173F7BE37D}" srcOrd="1" destOrd="0" presId="urn:microsoft.com/office/officeart/2005/8/layout/vList3"/>
    <dgm:cxn modelId="{3E94B3BF-123F-4CB7-A7B5-45173230B03C}" type="presParOf" srcId="{2E35F0E6-A7BD-4D53-BC16-24D0BD93DAD4}" destId="{B008012F-14A0-4695-9069-E6DDCD56FC52}" srcOrd="1" destOrd="0" presId="urn:microsoft.com/office/officeart/2005/8/layout/vList3"/>
    <dgm:cxn modelId="{726B4564-6D5E-46CA-B4DB-DFFA15C1A8DF}" type="presParOf" srcId="{2E35F0E6-A7BD-4D53-BC16-24D0BD93DAD4}" destId="{DC392BEB-75E4-4746-B5A8-79291CB1DD37}" srcOrd="2" destOrd="0" presId="urn:microsoft.com/office/officeart/2005/8/layout/vList3"/>
    <dgm:cxn modelId="{384D00DD-3593-429C-BC31-93BF5B031B98}" type="presParOf" srcId="{DC392BEB-75E4-4746-B5A8-79291CB1DD37}" destId="{EED38D17-7F61-4608-B920-A9B0CEF20946}" srcOrd="0" destOrd="0" presId="urn:microsoft.com/office/officeart/2005/8/layout/vList3"/>
    <dgm:cxn modelId="{FCAF0659-2428-4024-8FB0-6E5A599658C1}" type="presParOf" srcId="{DC392BEB-75E4-4746-B5A8-79291CB1DD37}" destId="{E5BF4D8D-BD1D-4AF2-B3E7-F229775235BD}" srcOrd="1" destOrd="0" presId="urn:microsoft.com/office/officeart/2005/8/layout/vLis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CCC448E-B21E-4EE0-88F4-50AF6832663D}">
      <dsp:nvSpPr>
        <dsp:cNvPr id="0" name=""/>
        <dsp:cNvSpPr/>
      </dsp:nvSpPr>
      <dsp:spPr>
        <a:xfrm>
          <a:off x="0" y="13415"/>
          <a:ext cx="17425936" cy="4615065"/>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3360" tIns="213360" rIns="213360" bIns="213360" numCol="1" spcCol="1270" anchor="ctr" anchorCtr="0">
          <a:noAutofit/>
        </a:bodyPr>
        <a:lstStyle/>
        <a:p>
          <a:pPr lvl="0" algn="r" defTabSz="2489200" rtl="1">
            <a:lnSpc>
              <a:spcPct val="90000"/>
            </a:lnSpc>
            <a:spcBef>
              <a:spcPct val="0"/>
            </a:spcBef>
            <a:spcAft>
              <a:spcPct val="35000"/>
            </a:spcAft>
          </a:pPr>
          <a:r>
            <a:rPr lang="ar-OM" sz="5600" b="1" kern="1200" smtClean="0"/>
            <a:t>إن </a:t>
          </a:r>
          <a:r>
            <a:rPr lang="ar-SA" sz="5600" b="1" kern="1200" smtClean="0"/>
            <a:t>الأصول الدينية أقدم وأهم الأصول منذ فجر التاريخ الإنساني لكل من يتبع ديناً من الأديان. حري بنا في هذا المقام أن نشير إلى فرق جوهري بين كلمة الدين في الثقافة العالمية وبين الدين في الإسلام.</a:t>
          </a:r>
          <a:endParaRPr lang="en-US" sz="5600" kern="1200"/>
        </a:p>
      </dsp:txBody>
      <dsp:txXfrm>
        <a:off x="225289" y="238704"/>
        <a:ext cx="16975358" cy="4164487"/>
      </dsp:txXfrm>
    </dsp:sp>
    <dsp:sp modelId="{AFDB431E-0CEA-437E-B5EB-FB4CD9CBE84D}">
      <dsp:nvSpPr>
        <dsp:cNvPr id="0" name=""/>
        <dsp:cNvSpPr/>
      </dsp:nvSpPr>
      <dsp:spPr>
        <a:xfrm>
          <a:off x="0" y="4789760"/>
          <a:ext cx="17425936" cy="4615065"/>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3360" tIns="213360" rIns="213360" bIns="213360" numCol="1" spcCol="1270" anchor="ctr" anchorCtr="0">
          <a:noAutofit/>
        </a:bodyPr>
        <a:lstStyle/>
        <a:p>
          <a:pPr lvl="0" algn="r" defTabSz="2489200" rtl="1">
            <a:lnSpc>
              <a:spcPct val="90000"/>
            </a:lnSpc>
            <a:spcBef>
              <a:spcPct val="0"/>
            </a:spcBef>
            <a:spcAft>
              <a:spcPct val="35000"/>
            </a:spcAft>
          </a:pPr>
          <a:r>
            <a:rPr lang="ar-SA" sz="5600" b="1" kern="1200" smtClean="0"/>
            <a:t>الدين في الإسلام كلمة تشمل على العقيدة بفروعها والشريعة بشمولها. جاء الدين لينظم حياة الإنسان فالإسلام منهج حياة يسع الفرد والمجتمع والأمة أما في الثقافة العالمية اليوم فإن كلمة الدين محصورة في نطاق ضيق إذ تقتصر معظم معانيها على الشعائر الدينية الخاصة بطقوس العبادة والتي غالباً تمس حياة الأفراد الخاصة فقط.</a:t>
          </a:r>
          <a:endParaRPr lang="en-US" sz="5600" kern="1200"/>
        </a:p>
      </dsp:txBody>
      <dsp:txXfrm>
        <a:off x="225289" y="5015049"/>
        <a:ext cx="16975358" cy="4164487"/>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5B07385-E91A-482B-83D6-88D07FC52F10}">
      <dsp:nvSpPr>
        <dsp:cNvPr id="0" name=""/>
        <dsp:cNvSpPr/>
      </dsp:nvSpPr>
      <dsp:spPr>
        <a:xfrm>
          <a:off x="0" y="191112"/>
          <a:ext cx="16459200" cy="866970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47650" tIns="247650" rIns="247650" bIns="247650" numCol="1" spcCol="1270" anchor="ctr" anchorCtr="0">
          <a:noAutofit/>
        </a:bodyPr>
        <a:lstStyle/>
        <a:p>
          <a:pPr lvl="0" algn="r" defTabSz="2889250" rtl="1">
            <a:lnSpc>
              <a:spcPct val="90000"/>
            </a:lnSpc>
            <a:spcBef>
              <a:spcPct val="0"/>
            </a:spcBef>
            <a:spcAft>
              <a:spcPct val="35000"/>
            </a:spcAft>
          </a:pPr>
          <a:r>
            <a:rPr lang="ar-SA" sz="6500" b="1" kern="1200" dirty="0" smtClean="0"/>
            <a:t>الإنسان كائن اجتماعي متدين بالفطرة يحتاج إلى الدين لروحه وحياته كما يحتاج الماء والهواء لبدنه هذا هو محور وجوهر الإسلام إذ أنه منهج حياة ينظم للمرء علاقاته مع ربه ومع نفسه ومع المسلمين ومع الناس أجمعين، ويحدد له إجمالاً كيف يعيش في هذا الكون الفسيح بسلام. </a:t>
          </a:r>
          <a:endParaRPr lang="ar-OM" sz="6500" b="1" kern="1200" dirty="0" smtClean="0"/>
        </a:p>
        <a:p>
          <a:pPr lvl="0" algn="r" defTabSz="2889250" rtl="1">
            <a:lnSpc>
              <a:spcPct val="90000"/>
            </a:lnSpc>
            <a:spcBef>
              <a:spcPct val="0"/>
            </a:spcBef>
            <a:spcAft>
              <a:spcPct val="35000"/>
            </a:spcAft>
          </a:pPr>
          <a:r>
            <a:rPr lang="ar-SA" sz="6500" b="1" kern="1200" dirty="0" smtClean="0"/>
            <a:t>من هنا تصبح الأصول الدينية صلب ولب المجالات التربوية والتعليمية في السياق الإسلامي.</a:t>
          </a:r>
          <a:endParaRPr lang="en-US" sz="6500" kern="1200" dirty="0"/>
        </a:p>
      </dsp:txBody>
      <dsp:txXfrm>
        <a:off x="423220" y="614332"/>
        <a:ext cx="15612760" cy="782326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F3BC362-00E2-43C5-B4C9-2567CB1D39A1}">
      <dsp:nvSpPr>
        <dsp:cNvPr id="0" name=""/>
        <dsp:cNvSpPr/>
      </dsp:nvSpPr>
      <dsp:spPr>
        <a:xfrm>
          <a:off x="0" y="39012"/>
          <a:ext cx="16459200" cy="897390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47650" tIns="247650" rIns="247650" bIns="247650" numCol="1" spcCol="1270" anchor="ctr" anchorCtr="0">
          <a:noAutofit/>
        </a:bodyPr>
        <a:lstStyle/>
        <a:p>
          <a:pPr lvl="0" algn="r" defTabSz="2889250" rtl="1">
            <a:lnSpc>
              <a:spcPct val="90000"/>
            </a:lnSpc>
            <a:spcBef>
              <a:spcPct val="0"/>
            </a:spcBef>
            <a:spcAft>
              <a:spcPct val="35000"/>
            </a:spcAft>
          </a:pPr>
          <a:r>
            <a:rPr lang="ar-SA" sz="6500" b="1" kern="1200" dirty="0" smtClean="0"/>
            <a:t>يجب أن يحفظ النظام التربوي في الإسلام على دعائم تلك الضرورات العليا </a:t>
          </a:r>
          <a:endParaRPr lang="en-US" sz="6500" b="1" kern="1200" dirty="0" smtClean="0"/>
        </a:p>
        <a:p>
          <a:pPr lvl="0" algn="r" defTabSz="2889250" rtl="1">
            <a:lnSpc>
              <a:spcPct val="90000"/>
            </a:lnSpc>
            <a:spcBef>
              <a:spcPct val="0"/>
            </a:spcBef>
            <a:spcAft>
              <a:spcPct val="35000"/>
            </a:spcAft>
          </a:pPr>
          <a:r>
            <a:rPr lang="ar-SA" sz="6500" b="1" kern="1200" dirty="0" smtClean="0"/>
            <a:t>"المقاصد تحكم الوسائل" أي أن المقاصد الخمسة التي ذكرناها آنفا ينبغي أن تكون غاية تتوجه نحوها جميع الوسائل وجميع الوسائل المنافية لها تُعتبر وسائل باطلة. </a:t>
          </a:r>
          <a:endParaRPr lang="ar-OM" sz="6500" b="1" kern="1200" dirty="0" smtClean="0"/>
        </a:p>
        <a:p>
          <a:pPr lvl="0" algn="r" defTabSz="2889250" rtl="1">
            <a:lnSpc>
              <a:spcPct val="90000"/>
            </a:lnSpc>
            <a:spcBef>
              <a:spcPct val="0"/>
            </a:spcBef>
            <a:spcAft>
              <a:spcPct val="35000"/>
            </a:spcAft>
          </a:pPr>
          <a:r>
            <a:rPr lang="ar-SA" sz="6500" b="1" kern="1200" dirty="0" smtClean="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إن ترسيخ هذه الضرورات الخمس هي سبيل الأمم إلى حضارة قوية متقدمة وكلما انفرط عقد هذه الضرورات كلما تمزقت وسقطت المجتمعات.</a:t>
          </a:r>
          <a:endParaRPr lang="en-US" sz="6500" kern="1200" dirty="0">
            <a:solidFill>
              <a:schemeClr val="bg1"/>
            </a:solidFill>
            <a:latin typeface="Times New Roman" panose="02020603050405020304" pitchFamily="18" charset="0"/>
            <a:cs typeface="Times New Roman" panose="02020603050405020304" pitchFamily="18" charset="0"/>
          </a:endParaRPr>
        </a:p>
      </dsp:txBody>
      <dsp:txXfrm>
        <a:off x="438070" y="477082"/>
        <a:ext cx="15583060" cy="8097760"/>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B5413D0-51E5-48B1-A6ED-D0173F7BE37D}">
      <dsp:nvSpPr>
        <dsp:cNvPr id="0" name=""/>
        <dsp:cNvSpPr/>
      </dsp:nvSpPr>
      <dsp:spPr>
        <a:xfrm rot="10800000">
          <a:off x="3740951" y="2335"/>
          <a:ext cx="10945368" cy="3936143"/>
        </a:xfrm>
        <a:prstGeom prst="homePlat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35730" tIns="247650" rIns="462280" bIns="247650" numCol="1" spcCol="1270" anchor="ctr" anchorCtr="0">
          <a:noAutofit/>
        </a:bodyPr>
        <a:lstStyle/>
        <a:p>
          <a:pPr lvl="0" algn="ctr" defTabSz="2889250" rtl="1">
            <a:lnSpc>
              <a:spcPct val="90000"/>
            </a:lnSpc>
            <a:spcBef>
              <a:spcPct val="0"/>
            </a:spcBef>
            <a:spcAft>
              <a:spcPct val="35000"/>
            </a:spcAft>
          </a:pPr>
          <a:r>
            <a:rPr lang="ar-SA" sz="6500" kern="1200" smtClean="0"/>
            <a:t>جلسة عصف ذهني حول الاصول السياسية .</a:t>
          </a:r>
          <a:endParaRPr lang="en-US" sz="6500" kern="1200"/>
        </a:p>
      </dsp:txBody>
      <dsp:txXfrm rot="10800000">
        <a:off x="4724987" y="2335"/>
        <a:ext cx="9961332" cy="3936143"/>
      </dsp:txXfrm>
    </dsp:sp>
    <dsp:sp modelId="{CCA40C11-B850-44E3-8568-B044D5422C21}">
      <dsp:nvSpPr>
        <dsp:cNvPr id="0" name=""/>
        <dsp:cNvSpPr/>
      </dsp:nvSpPr>
      <dsp:spPr>
        <a:xfrm>
          <a:off x="1772880" y="2335"/>
          <a:ext cx="3936143" cy="3936143"/>
        </a:xfrm>
        <a:prstGeom prst="ellipse">
          <a:avLst/>
        </a:prstGeom>
        <a:solidFill>
          <a:schemeClr val="accent1">
            <a:tint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E5BF4D8D-BD1D-4AF2-B3E7-F229775235BD}">
      <dsp:nvSpPr>
        <dsp:cNvPr id="0" name=""/>
        <dsp:cNvSpPr/>
      </dsp:nvSpPr>
      <dsp:spPr>
        <a:xfrm rot="10800000">
          <a:off x="3740951" y="5113447"/>
          <a:ext cx="10945368" cy="3936143"/>
        </a:xfrm>
        <a:prstGeom prst="homePlat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35730" tIns="247650" rIns="462280" bIns="247650" numCol="1" spcCol="1270" anchor="ctr" anchorCtr="0">
          <a:noAutofit/>
        </a:bodyPr>
        <a:lstStyle/>
        <a:p>
          <a:pPr lvl="0" algn="ctr" defTabSz="2889250" rtl="1">
            <a:lnSpc>
              <a:spcPct val="90000"/>
            </a:lnSpc>
            <a:spcBef>
              <a:spcPct val="0"/>
            </a:spcBef>
            <a:spcAft>
              <a:spcPct val="35000"/>
            </a:spcAft>
          </a:pPr>
          <a:r>
            <a:rPr lang="ar-SA" sz="6500" kern="1200" smtClean="0"/>
            <a:t>؟؟؟</a:t>
          </a:r>
          <a:endParaRPr lang="en-US" sz="6500" kern="1200"/>
        </a:p>
      </dsp:txBody>
      <dsp:txXfrm rot="10800000">
        <a:off x="4724987" y="5113447"/>
        <a:ext cx="9961332" cy="3936143"/>
      </dsp:txXfrm>
    </dsp:sp>
    <dsp:sp modelId="{EED38D17-7F61-4608-B920-A9B0CEF20946}">
      <dsp:nvSpPr>
        <dsp:cNvPr id="0" name=""/>
        <dsp:cNvSpPr/>
      </dsp:nvSpPr>
      <dsp:spPr>
        <a:xfrm>
          <a:off x="1772880" y="5113447"/>
          <a:ext cx="3936143" cy="3936143"/>
        </a:xfrm>
        <a:prstGeom prst="ellipse">
          <a:avLst/>
        </a:prstGeom>
        <a:solidFill>
          <a:schemeClr val="accent1">
            <a:tint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06CCAA1-C542-4C4B-BB74-79A549648D11}" type="datetimeFigureOut">
              <a:rPr lang="en-US" smtClean="0"/>
              <a:t>9/27/2022</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05DF56D-B523-F840-AD0F-AF81F6B5DF3D}" type="slidenum">
              <a:rPr lang="en-US" smtClean="0"/>
              <a:t>‹#›</a:t>
            </a:fld>
            <a:endParaRPr lang="en-US"/>
          </a:p>
        </p:txBody>
      </p:sp>
    </p:spTree>
    <p:extLst>
      <p:ext uri="{BB962C8B-B14F-4D97-AF65-F5344CB8AC3E}">
        <p14:creationId xmlns:p14="http://schemas.microsoft.com/office/powerpoint/2010/main" val="783368690"/>
      </p:ext>
    </p:extLst>
  </p:cSld>
  <p:clrMap bg1="lt1" tx1="dk1" bg2="lt2" tx2="dk2" accent1="accent1" accent2="accent2" accent3="accent3" accent4="accent4" accent5="accent5" accent6="accent6" hlink="hlink" folHlink="folHlink"/>
  <p:notesStyle>
    <a:lvl1pPr marL="0" algn="l" defTabSz="1828800" rtl="0" eaLnBrk="1" latinLnBrk="0" hangingPunct="1">
      <a:defRPr sz="2400" kern="1200">
        <a:solidFill>
          <a:schemeClr val="tx1"/>
        </a:solidFill>
        <a:latin typeface="+mn-lt"/>
        <a:ea typeface="+mn-ea"/>
        <a:cs typeface="+mn-cs"/>
      </a:defRPr>
    </a:lvl1pPr>
    <a:lvl2pPr marL="914400" algn="l" defTabSz="1828800" rtl="0" eaLnBrk="1" latinLnBrk="0" hangingPunct="1">
      <a:defRPr sz="2400" kern="1200">
        <a:solidFill>
          <a:schemeClr val="tx1"/>
        </a:solidFill>
        <a:latin typeface="+mn-lt"/>
        <a:ea typeface="+mn-ea"/>
        <a:cs typeface="+mn-cs"/>
      </a:defRPr>
    </a:lvl2pPr>
    <a:lvl3pPr marL="1828800" algn="l" defTabSz="1828800" rtl="0" eaLnBrk="1" latinLnBrk="0" hangingPunct="1">
      <a:defRPr sz="2400" kern="1200">
        <a:solidFill>
          <a:schemeClr val="tx1"/>
        </a:solidFill>
        <a:latin typeface="+mn-lt"/>
        <a:ea typeface="+mn-ea"/>
        <a:cs typeface="+mn-cs"/>
      </a:defRPr>
    </a:lvl3pPr>
    <a:lvl4pPr marL="2743200" algn="l" defTabSz="1828800" rtl="0" eaLnBrk="1" latinLnBrk="0" hangingPunct="1">
      <a:defRPr sz="2400" kern="1200">
        <a:solidFill>
          <a:schemeClr val="tx1"/>
        </a:solidFill>
        <a:latin typeface="+mn-lt"/>
        <a:ea typeface="+mn-ea"/>
        <a:cs typeface="+mn-cs"/>
      </a:defRPr>
    </a:lvl4pPr>
    <a:lvl5pPr marL="3657600" algn="l" defTabSz="1828800" rtl="0" eaLnBrk="1" latinLnBrk="0" hangingPunct="1">
      <a:defRPr sz="2400" kern="1200">
        <a:solidFill>
          <a:schemeClr val="tx1"/>
        </a:solidFill>
        <a:latin typeface="+mn-lt"/>
        <a:ea typeface="+mn-ea"/>
        <a:cs typeface="+mn-cs"/>
      </a:defRPr>
    </a:lvl5pPr>
    <a:lvl6pPr marL="4572000" algn="l" defTabSz="1828800" rtl="0" eaLnBrk="1" latinLnBrk="0" hangingPunct="1">
      <a:defRPr sz="2400" kern="1200">
        <a:solidFill>
          <a:schemeClr val="tx1"/>
        </a:solidFill>
        <a:latin typeface="+mn-lt"/>
        <a:ea typeface="+mn-ea"/>
        <a:cs typeface="+mn-cs"/>
      </a:defRPr>
    </a:lvl6pPr>
    <a:lvl7pPr marL="5486400" algn="l" defTabSz="1828800" rtl="0" eaLnBrk="1" latinLnBrk="0" hangingPunct="1">
      <a:defRPr sz="2400" kern="1200">
        <a:solidFill>
          <a:schemeClr val="tx1"/>
        </a:solidFill>
        <a:latin typeface="+mn-lt"/>
        <a:ea typeface="+mn-ea"/>
        <a:cs typeface="+mn-cs"/>
      </a:defRPr>
    </a:lvl7pPr>
    <a:lvl8pPr marL="6400800" algn="l" defTabSz="1828800" rtl="0" eaLnBrk="1" latinLnBrk="0" hangingPunct="1">
      <a:defRPr sz="2400" kern="1200">
        <a:solidFill>
          <a:schemeClr val="tx1"/>
        </a:solidFill>
        <a:latin typeface="+mn-lt"/>
        <a:ea typeface="+mn-ea"/>
        <a:cs typeface="+mn-cs"/>
      </a:defRPr>
    </a:lvl8pPr>
    <a:lvl9pPr marL="7315200" algn="l" defTabSz="1828800" rtl="0" eaLnBrk="1" latinLnBrk="0" hangingPunct="1">
      <a:defRPr sz="24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solidFill>
                <a:srgbClr val="DA937E"/>
              </a:solidFill>
            </a:endParaRPr>
          </a:p>
        </p:txBody>
      </p:sp>
      <p:sp>
        <p:nvSpPr>
          <p:cNvPr id="4" name="Slide Number Placeholder 3"/>
          <p:cNvSpPr>
            <a:spLocks noGrp="1"/>
          </p:cNvSpPr>
          <p:nvPr>
            <p:ph type="sldNum" sz="quarter" idx="10"/>
          </p:nvPr>
        </p:nvSpPr>
        <p:spPr/>
        <p:txBody>
          <a:bodyPr/>
          <a:lstStyle/>
          <a:p>
            <a:fld id="{505DF56D-B523-F840-AD0F-AF81F6B5DF3D}" type="slidenum">
              <a:rPr lang="en-US" smtClean="0"/>
              <a:t>1</a:t>
            </a:fld>
            <a:endParaRPr lang="en-US"/>
          </a:p>
        </p:txBody>
      </p:sp>
    </p:spTree>
    <p:extLst>
      <p:ext uri="{BB962C8B-B14F-4D97-AF65-F5344CB8AC3E}">
        <p14:creationId xmlns:p14="http://schemas.microsoft.com/office/powerpoint/2010/main" val="110252005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7" name="Picture Placeholder 2"/>
          <p:cNvSpPr>
            <a:spLocks noGrp="1"/>
          </p:cNvSpPr>
          <p:nvPr>
            <p:ph type="pic" sz="quarter" idx="24"/>
          </p:nvPr>
        </p:nvSpPr>
        <p:spPr>
          <a:xfrm>
            <a:off x="0" y="665312"/>
            <a:ext cx="6719063" cy="12313368"/>
          </a:xfrm>
          <a:solidFill>
            <a:schemeClr val="bg1">
              <a:lumMod val="95000"/>
            </a:schemeClr>
          </a:solidFill>
        </p:spPr>
        <p:txBody>
          <a:bodyPr>
            <a:normAutofit/>
          </a:bodyPr>
          <a:lstStyle>
            <a:lvl1pPr>
              <a:defRPr sz="2101"/>
            </a:lvl1pPr>
          </a:lstStyle>
          <a:p>
            <a:endParaRPr lang="en-US"/>
          </a:p>
        </p:txBody>
      </p:sp>
    </p:spTree>
    <p:extLst>
      <p:ext uri="{BB962C8B-B14F-4D97-AF65-F5344CB8AC3E}">
        <p14:creationId xmlns:p14="http://schemas.microsoft.com/office/powerpoint/2010/main" val="91732930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7" name="Picture Placeholder 2"/>
          <p:cNvSpPr>
            <a:spLocks noGrp="1"/>
          </p:cNvSpPr>
          <p:nvPr>
            <p:ph type="pic" sz="quarter" idx="16"/>
          </p:nvPr>
        </p:nvSpPr>
        <p:spPr>
          <a:xfrm>
            <a:off x="0" y="737320"/>
            <a:ext cx="4569630" cy="5791200"/>
          </a:xfrm>
          <a:solidFill>
            <a:schemeClr val="bg1">
              <a:lumMod val="95000"/>
            </a:schemeClr>
          </a:solidFill>
        </p:spPr>
        <p:txBody>
          <a:bodyPr>
            <a:normAutofit/>
          </a:bodyPr>
          <a:lstStyle>
            <a:lvl1pPr>
              <a:defRPr sz="2101"/>
            </a:lvl1pPr>
          </a:lstStyle>
          <a:p>
            <a:endParaRPr lang="en-US"/>
          </a:p>
        </p:txBody>
      </p:sp>
      <p:sp>
        <p:nvSpPr>
          <p:cNvPr id="8" name="Picture Placeholder 2"/>
          <p:cNvSpPr>
            <a:spLocks noGrp="1"/>
          </p:cNvSpPr>
          <p:nvPr>
            <p:ph type="pic" sz="quarter" idx="17"/>
          </p:nvPr>
        </p:nvSpPr>
        <p:spPr>
          <a:xfrm>
            <a:off x="4569630" y="737320"/>
            <a:ext cx="4569630" cy="5791200"/>
          </a:xfrm>
          <a:solidFill>
            <a:schemeClr val="bg1">
              <a:lumMod val="95000"/>
            </a:schemeClr>
          </a:solidFill>
        </p:spPr>
        <p:txBody>
          <a:bodyPr>
            <a:normAutofit/>
          </a:bodyPr>
          <a:lstStyle>
            <a:lvl1pPr>
              <a:defRPr sz="2101"/>
            </a:lvl1pPr>
          </a:lstStyle>
          <a:p>
            <a:endParaRPr lang="en-US"/>
          </a:p>
        </p:txBody>
      </p:sp>
      <p:sp>
        <p:nvSpPr>
          <p:cNvPr id="9" name="Picture Placeholder 2"/>
          <p:cNvSpPr>
            <a:spLocks noGrp="1"/>
          </p:cNvSpPr>
          <p:nvPr>
            <p:ph type="pic" sz="quarter" idx="18"/>
          </p:nvPr>
        </p:nvSpPr>
        <p:spPr>
          <a:xfrm>
            <a:off x="9144000" y="737320"/>
            <a:ext cx="4569630" cy="5791200"/>
          </a:xfrm>
          <a:solidFill>
            <a:schemeClr val="bg1">
              <a:lumMod val="95000"/>
            </a:schemeClr>
          </a:solidFill>
        </p:spPr>
        <p:txBody>
          <a:bodyPr>
            <a:normAutofit/>
          </a:bodyPr>
          <a:lstStyle>
            <a:lvl1pPr>
              <a:defRPr sz="2101"/>
            </a:lvl1pPr>
          </a:lstStyle>
          <a:p>
            <a:endParaRPr lang="en-US"/>
          </a:p>
        </p:txBody>
      </p:sp>
      <p:sp>
        <p:nvSpPr>
          <p:cNvPr id="10" name="Picture Placeholder 2"/>
          <p:cNvSpPr>
            <a:spLocks noGrp="1"/>
          </p:cNvSpPr>
          <p:nvPr>
            <p:ph type="pic" sz="quarter" idx="19"/>
          </p:nvPr>
        </p:nvSpPr>
        <p:spPr>
          <a:xfrm>
            <a:off x="13713630" y="737320"/>
            <a:ext cx="4569630" cy="5791200"/>
          </a:xfrm>
          <a:solidFill>
            <a:schemeClr val="bg1">
              <a:lumMod val="95000"/>
            </a:schemeClr>
          </a:solidFill>
        </p:spPr>
        <p:txBody>
          <a:bodyPr>
            <a:normAutofit/>
          </a:bodyPr>
          <a:lstStyle>
            <a:lvl1pPr>
              <a:defRPr sz="2101"/>
            </a:lvl1pPr>
          </a:lstStyle>
          <a:p>
            <a:endParaRPr lang="en-US"/>
          </a:p>
        </p:txBody>
      </p:sp>
    </p:spTree>
    <p:extLst>
      <p:ext uri="{BB962C8B-B14F-4D97-AF65-F5344CB8AC3E}">
        <p14:creationId xmlns:p14="http://schemas.microsoft.com/office/powerpoint/2010/main" val="113701155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7" name="Picture Placeholder 2"/>
          <p:cNvSpPr>
            <a:spLocks noGrp="1"/>
          </p:cNvSpPr>
          <p:nvPr>
            <p:ph type="pic" sz="quarter" idx="19"/>
          </p:nvPr>
        </p:nvSpPr>
        <p:spPr>
          <a:xfrm>
            <a:off x="-27499" y="737320"/>
            <a:ext cx="6105166" cy="12241360"/>
          </a:xfrm>
          <a:solidFill>
            <a:schemeClr val="bg1">
              <a:lumMod val="95000"/>
            </a:schemeClr>
          </a:solidFill>
        </p:spPr>
        <p:txBody>
          <a:bodyPr>
            <a:normAutofit/>
          </a:bodyPr>
          <a:lstStyle>
            <a:lvl1pPr>
              <a:defRPr sz="2101"/>
            </a:lvl1pPr>
          </a:lstStyle>
          <a:p>
            <a:endParaRPr lang="en-US"/>
          </a:p>
        </p:txBody>
      </p:sp>
      <p:sp>
        <p:nvSpPr>
          <p:cNvPr id="8" name="Picture Placeholder 2"/>
          <p:cNvSpPr>
            <a:spLocks noGrp="1"/>
          </p:cNvSpPr>
          <p:nvPr>
            <p:ph type="pic" sz="quarter" idx="20"/>
          </p:nvPr>
        </p:nvSpPr>
        <p:spPr>
          <a:xfrm>
            <a:off x="6105168" y="737320"/>
            <a:ext cx="6077666" cy="12241360"/>
          </a:xfrm>
          <a:solidFill>
            <a:schemeClr val="bg1">
              <a:lumMod val="95000"/>
            </a:schemeClr>
          </a:solidFill>
        </p:spPr>
        <p:txBody>
          <a:bodyPr>
            <a:normAutofit/>
          </a:bodyPr>
          <a:lstStyle>
            <a:lvl1pPr>
              <a:defRPr sz="2101"/>
            </a:lvl1pPr>
          </a:lstStyle>
          <a:p>
            <a:endParaRPr lang="en-US"/>
          </a:p>
        </p:txBody>
      </p:sp>
      <p:sp>
        <p:nvSpPr>
          <p:cNvPr id="9" name="Picture Placeholder 2"/>
          <p:cNvSpPr>
            <a:spLocks noGrp="1"/>
          </p:cNvSpPr>
          <p:nvPr>
            <p:ph type="pic" sz="quarter" idx="21"/>
          </p:nvPr>
        </p:nvSpPr>
        <p:spPr>
          <a:xfrm>
            <a:off x="12210334" y="737320"/>
            <a:ext cx="6077666" cy="12241360"/>
          </a:xfrm>
          <a:solidFill>
            <a:schemeClr val="bg1">
              <a:lumMod val="95000"/>
            </a:schemeClr>
          </a:solidFill>
        </p:spPr>
        <p:txBody>
          <a:bodyPr>
            <a:normAutofit/>
          </a:bodyPr>
          <a:lstStyle>
            <a:lvl1pPr>
              <a:defRPr sz="2101"/>
            </a:lvl1pPr>
          </a:lstStyle>
          <a:p>
            <a:endParaRPr lang="en-US"/>
          </a:p>
        </p:txBody>
      </p:sp>
    </p:spTree>
    <p:extLst>
      <p:ext uri="{BB962C8B-B14F-4D97-AF65-F5344CB8AC3E}">
        <p14:creationId xmlns:p14="http://schemas.microsoft.com/office/powerpoint/2010/main" val="389911014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8" name="Picture Placeholder 1"/>
          <p:cNvSpPr>
            <a:spLocks noGrp="1"/>
          </p:cNvSpPr>
          <p:nvPr>
            <p:ph type="pic" sz="quarter" idx="26"/>
          </p:nvPr>
        </p:nvSpPr>
        <p:spPr>
          <a:xfrm>
            <a:off x="0" y="8442176"/>
            <a:ext cx="18288000" cy="4457700"/>
          </a:xfrm>
        </p:spPr>
      </p:sp>
    </p:spTree>
    <p:extLst>
      <p:ext uri="{BB962C8B-B14F-4D97-AF65-F5344CB8AC3E}">
        <p14:creationId xmlns:p14="http://schemas.microsoft.com/office/powerpoint/2010/main" val="359882115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0" name="Picture Placeholder 2"/>
          <p:cNvSpPr>
            <a:spLocks noGrp="1"/>
          </p:cNvSpPr>
          <p:nvPr>
            <p:ph type="pic" sz="quarter" idx="16"/>
          </p:nvPr>
        </p:nvSpPr>
        <p:spPr>
          <a:xfrm>
            <a:off x="0" y="7146032"/>
            <a:ext cx="4569630" cy="5791200"/>
          </a:xfrm>
          <a:solidFill>
            <a:schemeClr val="bg1">
              <a:lumMod val="95000"/>
            </a:schemeClr>
          </a:solidFill>
        </p:spPr>
        <p:txBody>
          <a:bodyPr>
            <a:normAutofit/>
          </a:bodyPr>
          <a:lstStyle>
            <a:lvl1pPr>
              <a:defRPr sz="2101"/>
            </a:lvl1pPr>
          </a:lstStyle>
          <a:p>
            <a:endParaRPr lang="en-US"/>
          </a:p>
        </p:txBody>
      </p:sp>
      <p:sp>
        <p:nvSpPr>
          <p:cNvPr id="11" name="Picture Placeholder 2"/>
          <p:cNvSpPr>
            <a:spLocks noGrp="1"/>
          </p:cNvSpPr>
          <p:nvPr>
            <p:ph type="pic" sz="quarter" idx="17"/>
          </p:nvPr>
        </p:nvSpPr>
        <p:spPr>
          <a:xfrm>
            <a:off x="4569630" y="7146032"/>
            <a:ext cx="4569630" cy="5791200"/>
          </a:xfrm>
          <a:solidFill>
            <a:schemeClr val="bg1">
              <a:lumMod val="95000"/>
            </a:schemeClr>
          </a:solidFill>
        </p:spPr>
        <p:txBody>
          <a:bodyPr>
            <a:normAutofit/>
          </a:bodyPr>
          <a:lstStyle>
            <a:lvl1pPr>
              <a:defRPr sz="2101"/>
            </a:lvl1pPr>
          </a:lstStyle>
          <a:p>
            <a:endParaRPr lang="en-US"/>
          </a:p>
        </p:txBody>
      </p:sp>
      <p:sp>
        <p:nvSpPr>
          <p:cNvPr id="12" name="Picture Placeholder 2"/>
          <p:cNvSpPr>
            <a:spLocks noGrp="1"/>
          </p:cNvSpPr>
          <p:nvPr>
            <p:ph type="pic" sz="quarter" idx="18"/>
          </p:nvPr>
        </p:nvSpPr>
        <p:spPr>
          <a:xfrm>
            <a:off x="9144000" y="7146032"/>
            <a:ext cx="4569630" cy="5791200"/>
          </a:xfrm>
          <a:solidFill>
            <a:schemeClr val="bg1">
              <a:lumMod val="95000"/>
            </a:schemeClr>
          </a:solidFill>
        </p:spPr>
        <p:txBody>
          <a:bodyPr>
            <a:normAutofit/>
          </a:bodyPr>
          <a:lstStyle>
            <a:lvl1pPr>
              <a:defRPr sz="2101"/>
            </a:lvl1pPr>
          </a:lstStyle>
          <a:p>
            <a:endParaRPr lang="en-US"/>
          </a:p>
        </p:txBody>
      </p:sp>
      <p:sp>
        <p:nvSpPr>
          <p:cNvPr id="13" name="Picture Placeholder 2"/>
          <p:cNvSpPr>
            <a:spLocks noGrp="1"/>
          </p:cNvSpPr>
          <p:nvPr>
            <p:ph type="pic" sz="quarter" idx="19"/>
          </p:nvPr>
        </p:nvSpPr>
        <p:spPr>
          <a:xfrm>
            <a:off x="13713630" y="7146032"/>
            <a:ext cx="4569630" cy="5791200"/>
          </a:xfrm>
          <a:solidFill>
            <a:schemeClr val="bg1">
              <a:lumMod val="95000"/>
            </a:schemeClr>
          </a:solidFill>
        </p:spPr>
        <p:txBody>
          <a:bodyPr>
            <a:normAutofit/>
          </a:bodyPr>
          <a:lstStyle>
            <a:lvl1pPr>
              <a:defRPr sz="2101"/>
            </a:lvl1pPr>
          </a:lstStyle>
          <a:p>
            <a:endParaRPr lang="en-US"/>
          </a:p>
        </p:txBody>
      </p:sp>
    </p:spTree>
    <p:extLst>
      <p:ext uri="{BB962C8B-B14F-4D97-AF65-F5344CB8AC3E}">
        <p14:creationId xmlns:p14="http://schemas.microsoft.com/office/powerpoint/2010/main" val="338659469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6" name="Picture Placeholder 2"/>
          <p:cNvSpPr>
            <a:spLocks noGrp="1"/>
          </p:cNvSpPr>
          <p:nvPr>
            <p:ph type="pic" sz="quarter" idx="24"/>
          </p:nvPr>
        </p:nvSpPr>
        <p:spPr>
          <a:xfrm>
            <a:off x="11581985" y="665312"/>
            <a:ext cx="6719063" cy="12313368"/>
          </a:xfrm>
          <a:solidFill>
            <a:schemeClr val="bg1">
              <a:lumMod val="95000"/>
            </a:schemeClr>
          </a:solidFill>
        </p:spPr>
        <p:txBody>
          <a:bodyPr>
            <a:normAutofit/>
          </a:bodyPr>
          <a:lstStyle>
            <a:lvl1pPr>
              <a:defRPr sz="2101"/>
            </a:lvl1pPr>
          </a:lstStyle>
          <a:p>
            <a:endParaRPr lang="en-US"/>
          </a:p>
        </p:txBody>
      </p:sp>
    </p:spTree>
    <p:extLst>
      <p:ext uri="{BB962C8B-B14F-4D97-AF65-F5344CB8AC3E}">
        <p14:creationId xmlns:p14="http://schemas.microsoft.com/office/powerpoint/2010/main" val="292548993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BBF00E5-FE97-4F0C-9773-7299A5E6E81B}" type="datetimeFigureOut">
              <a:rPr lang="ar-OM" smtClean="0"/>
              <a:t>02/03/1444</a:t>
            </a:fld>
            <a:endParaRPr lang="ar-OM"/>
          </a:p>
        </p:txBody>
      </p:sp>
      <p:sp>
        <p:nvSpPr>
          <p:cNvPr id="3" name="Footer Placeholder 2"/>
          <p:cNvSpPr>
            <a:spLocks noGrp="1"/>
          </p:cNvSpPr>
          <p:nvPr>
            <p:ph type="ftr" sz="quarter" idx="11"/>
          </p:nvPr>
        </p:nvSpPr>
        <p:spPr/>
        <p:txBody>
          <a:bodyPr/>
          <a:lstStyle/>
          <a:p>
            <a:endParaRPr lang="ar-OM"/>
          </a:p>
        </p:txBody>
      </p:sp>
      <p:sp>
        <p:nvSpPr>
          <p:cNvPr id="4" name="Slide Number Placeholder 3"/>
          <p:cNvSpPr>
            <a:spLocks noGrp="1"/>
          </p:cNvSpPr>
          <p:nvPr>
            <p:ph type="sldNum" sz="quarter" idx="12"/>
          </p:nvPr>
        </p:nvSpPr>
        <p:spPr/>
        <p:txBody>
          <a:bodyPr/>
          <a:lstStyle/>
          <a:p>
            <a:fld id="{97ACE804-D0DC-415D-ABBF-BFA750748848}" type="slidenum">
              <a:rPr lang="ar-OM" smtClean="0"/>
              <a:t>‹#›</a:t>
            </a:fld>
            <a:endParaRPr lang="ar-OM"/>
          </a:p>
        </p:txBody>
      </p:sp>
    </p:spTree>
    <p:extLst>
      <p:ext uri="{BB962C8B-B14F-4D97-AF65-F5344CB8AC3E}">
        <p14:creationId xmlns:p14="http://schemas.microsoft.com/office/powerpoint/2010/main" val="338810073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4401" y="546100"/>
            <a:ext cx="6016626" cy="2324100"/>
          </a:xfrm>
        </p:spPr>
        <p:txBody>
          <a:bodyPr anchor="b"/>
          <a:lstStyle>
            <a:lvl1pPr algn="r">
              <a:defRPr sz="4000" b="1"/>
            </a:lvl1pPr>
          </a:lstStyle>
          <a:p>
            <a:r>
              <a:rPr lang="en-US" smtClean="0"/>
              <a:t>Click to edit Master title style</a:t>
            </a:r>
            <a:endParaRPr lang="ar-OM"/>
          </a:p>
        </p:txBody>
      </p:sp>
      <p:sp>
        <p:nvSpPr>
          <p:cNvPr id="3" name="Content Placeholder 2"/>
          <p:cNvSpPr>
            <a:spLocks noGrp="1"/>
          </p:cNvSpPr>
          <p:nvPr>
            <p:ph idx="1"/>
          </p:nvPr>
        </p:nvSpPr>
        <p:spPr>
          <a:xfrm>
            <a:off x="7150100" y="546101"/>
            <a:ext cx="10223500" cy="11706226"/>
          </a:xfrm>
        </p:spPr>
        <p:txBody>
          <a:bodyPr/>
          <a:lstStyle>
            <a:lvl1pPr>
              <a:defRPr sz="6400"/>
            </a:lvl1pPr>
            <a:lvl2pPr>
              <a:defRPr sz="5600"/>
            </a:lvl2pPr>
            <a:lvl3pPr>
              <a:defRPr sz="4800"/>
            </a:lvl3pPr>
            <a:lvl4pPr>
              <a:defRPr sz="4000"/>
            </a:lvl4pPr>
            <a:lvl5pPr>
              <a:defRPr sz="4000"/>
            </a:lvl5pPr>
            <a:lvl6pPr>
              <a:defRPr sz="4000"/>
            </a:lvl6pPr>
            <a:lvl7pPr>
              <a:defRPr sz="4000"/>
            </a:lvl7pPr>
            <a:lvl8pPr>
              <a:defRPr sz="4000"/>
            </a:lvl8pPr>
            <a:lvl9pPr>
              <a:defRPr sz="4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OM"/>
          </a:p>
        </p:txBody>
      </p:sp>
      <p:sp>
        <p:nvSpPr>
          <p:cNvPr id="4" name="Text Placeholder 3"/>
          <p:cNvSpPr>
            <a:spLocks noGrp="1"/>
          </p:cNvSpPr>
          <p:nvPr>
            <p:ph type="body" sz="half" idx="2"/>
          </p:nvPr>
        </p:nvSpPr>
        <p:spPr>
          <a:xfrm>
            <a:off x="914401" y="2870201"/>
            <a:ext cx="6016626" cy="9382126"/>
          </a:xfrm>
        </p:spPr>
        <p:txBody>
          <a:bodyPr/>
          <a:lstStyle>
            <a:lvl1pPr marL="0" indent="0">
              <a:buNone/>
              <a:defRPr sz="2800"/>
            </a:lvl1pPr>
            <a:lvl2pPr marL="914400" indent="0">
              <a:buNone/>
              <a:defRPr sz="2400"/>
            </a:lvl2pPr>
            <a:lvl3pPr marL="1828800" indent="0">
              <a:buNone/>
              <a:defRPr sz="2000"/>
            </a:lvl3pPr>
            <a:lvl4pPr marL="2743200" indent="0">
              <a:buNone/>
              <a:defRPr sz="1800"/>
            </a:lvl4pPr>
            <a:lvl5pPr marL="3657600" indent="0">
              <a:buNone/>
              <a:defRPr sz="1800"/>
            </a:lvl5pPr>
            <a:lvl6pPr marL="4572000" indent="0">
              <a:buNone/>
              <a:defRPr sz="1800"/>
            </a:lvl6pPr>
            <a:lvl7pPr marL="5486400" indent="0">
              <a:buNone/>
              <a:defRPr sz="1800"/>
            </a:lvl7pPr>
            <a:lvl8pPr marL="6400800" indent="0">
              <a:buNone/>
              <a:defRPr sz="1800"/>
            </a:lvl8pPr>
            <a:lvl9pPr marL="7315200" indent="0">
              <a:buNone/>
              <a:defRPr sz="18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BBF00E5-FE97-4F0C-9773-7299A5E6E81B}" type="datetimeFigureOut">
              <a:rPr lang="ar-OM" smtClean="0"/>
              <a:t>02/03/1444</a:t>
            </a:fld>
            <a:endParaRPr lang="ar-OM"/>
          </a:p>
        </p:txBody>
      </p:sp>
      <p:sp>
        <p:nvSpPr>
          <p:cNvPr id="6" name="Footer Placeholder 5"/>
          <p:cNvSpPr>
            <a:spLocks noGrp="1"/>
          </p:cNvSpPr>
          <p:nvPr>
            <p:ph type="ftr" sz="quarter" idx="11"/>
          </p:nvPr>
        </p:nvSpPr>
        <p:spPr/>
        <p:txBody>
          <a:bodyPr/>
          <a:lstStyle/>
          <a:p>
            <a:endParaRPr lang="ar-OM"/>
          </a:p>
        </p:txBody>
      </p:sp>
      <p:sp>
        <p:nvSpPr>
          <p:cNvPr id="7" name="Slide Number Placeholder 6"/>
          <p:cNvSpPr>
            <a:spLocks noGrp="1"/>
          </p:cNvSpPr>
          <p:nvPr>
            <p:ph type="sldNum" sz="quarter" idx="12"/>
          </p:nvPr>
        </p:nvSpPr>
        <p:spPr/>
        <p:txBody>
          <a:bodyPr/>
          <a:lstStyle/>
          <a:p>
            <a:fld id="{97ACE804-D0DC-415D-ABBF-BFA750748848}" type="slidenum">
              <a:rPr lang="ar-OM" smtClean="0"/>
              <a:t>‹#›</a:t>
            </a:fld>
            <a:endParaRPr lang="ar-OM"/>
          </a:p>
        </p:txBody>
      </p:sp>
    </p:spTree>
    <p:extLst>
      <p:ext uri="{BB962C8B-B14F-4D97-AF65-F5344CB8AC3E}">
        <p14:creationId xmlns:p14="http://schemas.microsoft.com/office/powerpoint/2010/main" val="349623476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584576" y="9601200"/>
            <a:ext cx="10972800" cy="1133476"/>
          </a:xfrm>
        </p:spPr>
        <p:txBody>
          <a:bodyPr anchor="b"/>
          <a:lstStyle>
            <a:lvl1pPr algn="r">
              <a:defRPr sz="4000" b="1"/>
            </a:lvl1pPr>
          </a:lstStyle>
          <a:p>
            <a:r>
              <a:rPr lang="en-US" smtClean="0"/>
              <a:t>Click to edit Master title style</a:t>
            </a:r>
            <a:endParaRPr lang="ar-OM"/>
          </a:p>
        </p:txBody>
      </p:sp>
      <p:sp>
        <p:nvSpPr>
          <p:cNvPr id="3" name="Picture Placeholder 2"/>
          <p:cNvSpPr>
            <a:spLocks noGrp="1"/>
          </p:cNvSpPr>
          <p:nvPr>
            <p:ph type="pic" idx="1"/>
          </p:nvPr>
        </p:nvSpPr>
        <p:spPr>
          <a:xfrm>
            <a:off x="3584576" y="1225550"/>
            <a:ext cx="10972800" cy="8229600"/>
          </a:xfrm>
        </p:spPr>
        <p:txBody>
          <a:bodyPr/>
          <a:lstStyle>
            <a:lvl1pPr marL="0" indent="0">
              <a:buNone/>
              <a:defRPr sz="6400"/>
            </a:lvl1pPr>
            <a:lvl2pPr marL="914400" indent="0">
              <a:buNone/>
              <a:defRPr sz="5600"/>
            </a:lvl2pPr>
            <a:lvl3pPr marL="1828800" indent="0">
              <a:buNone/>
              <a:defRPr sz="4800"/>
            </a:lvl3pPr>
            <a:lvl4pPr marL="2743200" indent="0">
              <a:buNone/>
              <a:defRPr sz="4000"/>
            </a:lvl4pPr>
            <a:lvl5pPr marL="3657600" indent="0">
              <a:buNone/>
              <a:defRPr sz="4000"/>
            </a:lvl5pPr>
            <a:lvl6pPr marL="4572000" indent="0">
              <a:buNone/>
              <a:defRPr sz="4000"/>
            </a:lvl6pPr>
            <a:lvl7pPr marL="5486400" indent="0">
              <a:buNone/>
              <a:defRPr sz="4000"/>
            </a:lvl7pPr>
            <a:lvl8pPr marL="6400800" indent="0">
              <a:buNone/>
              <a:defRPr sz="4000"/>
            </a:lvl8pPr>
            <a:lvl9pPr marL="7315200" indent="0">
              <a:buNone/>
              <a:defRPr sz="4000"/>
            </a:lvl9pPr>
          </a:lstStyle>
          <a:p>
            <a:endParaRPr lang="ar-OM"/>
          </a:p>
        </p:txBody>
      </p:sp>
      <p:sp>
        <p:nvSpPr>
          <p:cNvPr id="4" name="Text Placeholder 3"/>
          <p:cNvSpPr>
            <a:spLocks noGrp="1"/>
          </p:cNvSpPr>
          <p:nvPr>
            <p:ph type="body" sz="half" idx="2"/>
          </p:nvPr>
        </p:nvSpPr>
        <p:spPr>
          <a:xfrm>
            <a:off x="3584576" y="10734676"/>
            <a:ext cx="10972800" cy="1609724"/>
          </a:xfrm>
        </p:spPr>
        <p:txBody>
          <a:bodyPr/>
          <a:lstStyle>
            <a:lvl1pPr marL="0" indent="0">
              <a:buNone/>
              <a:defRPr sz="2800"/>
            </a:lvl1pPr>
            <a:lvl2pPr marL="914400" indent="0">
              <a:buNone/>
              <a:defRPr sz="2400"/>
            </a:lvl2pPr>
            <a:lvl3pPr marL="1828800" indent="0">
              <a:buNone/>
              <a:defRPr sz="2000"/>
            </a:lvl3pPr>
            <a:lvl4pPr marL="2743200" indent="0">
              <a:buNone/>
              <a:defRPr sz="1800"/>
            </a:lvl4pPr>
            <a:lvl5pPr marL="3657600" indent="0">
              <a:buNone/>
              <a:defRPr sz="1800"/>
            </a:lvl5pPr>
            <a:lvl6pPr marL="4572000" indent="0">
              <a:buNone/>
              <a:defRPr sz="1800"/>
            </a:lvl6pPr>
            <a:lvl7pPr marL="5486400" indent="0">
              <a:buNone/>
              <a:defRPr sz="1800"/>
            </a:lvl7pPr>
            <a:lvl8pPr marL="6400800" indent="0">
              <a:buNone/>
              <a:defRPr sz="1800"/>
            </a:lvl8pPr>
            <a:lvl9pPr marL="7315200" indent="0">
              <a:buNone/>
              <a:defRPr sz="18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BBF00E5-FE97-4F0C-9773-7299A5E6E81B}" type="datetimeFigureOut">
              <a:rPr lang="ar-OM" smtClean="0"/>
              <a:t>02/03/1444</a:t>
            </a:fld>
            <a:endParaRPr lang="ar-OM"/>
          </a:p>
        </p:txBody>
      </p:sp>
      <p:sp>
        <p:nvSpPr>
          <p:cNvPr id="6" name="Footer Placeholder 5"/>
          <p:cNvSpPr>
            <a:spLocks noGrp="1"/>
          </p:cNvSpPr>
          <p:nvPr>
            <p:ph type="ftr" sz="quarter" idx="11"/>
          </p:nvPr>
        </p:nvSpPr>
        <p:spPr/>
        <p:txBody>
          <a:bodyPr/>
          <a:lstStyle/>
          <a:p>
            <a:endParaRPr lang="ar-OM"/>
          </a:p>
        </p:txBody>
      </p:sp>
      <p:sp>
        <p:nvSpPr>
          <p:cNvPr id="7" name="Slide Number Placeholder 6"/>
          <p:cNvSpPr>
            <a:spLocks noGrp="1"/>
          </p:cNvSpPr>
          <p:nvPr>
            <p:ph type="sldNum" sz="quarter" idx="12"/>
          </p:nvPr>
        </p:nvSpPr>
        <p:spPr/>
        <p:txBody>
          <a:bodyPr/>
          <a:lstStyle/>
          <a:p>
            <a:fld id="{97ACE804-D0DC-415D-ABBF-BFA750748848}" type="slidenum">
              <a:rPr lang="ar-OM" smtClean="0"/>
              <a:t>‹#›</a:t>
            </a:fld>
            <a:endParaRPr lang="ar-OM"/>
          </a:p>
        </p:txBody>
      </p:sp>
    </p:spTree>
    <p:extLst>
      <p:ext uri="{BB962C8B-B14F-4D97-AF65-F5344CB8AC3E}">
        <p14:creationId xmlns:p14="http://schemas.microsoft.com/office/powerpoint/2010/main" val="98571861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OM"/>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OM"/>
          </a:p>
        </p:txBody>
      </p:sp>
      <p:sp>
        <p:nvSpPr>
          <p:cNvPr id="4" name="Date Placeholder 3"/>
          <p:cNvSpPr>
            <a:spLocks noGrp="1"/>
          </p:cNvSpPr>
          <p:nvPr>
            <p:ph type="dt" sz="half" idx="10"/>
          </p:nvPr>
        </p:nvSpPr>
        <p:spPr/>
        <p:txBody>
          <a:bodyPr/>
          <a:lstStyle/>
          <a:p>
            <a:fld id="{ABBF00E5-FE97-4F0C-9773-7299A5E6E81B}" type="datetimeFigureOut">
              <a:rPr lang="ar-OM" smtClean="0"/>
              <a:t>02/03/1444</a:t>
            </a:fld>
            <a:endParaRPr lang="ar-OM"/>
          </a:p>
        </p:txBody>
      </p:sp>
      <p:sp>
        <p:nvSpPr>
          <p:cNvPr id="5" name="Footer Placeholder 4"/>
          <p:cNvSpPr>
            <a:spLocks noGrp="1"/>
          </p:cNvSpPr>
          <p:nvPr>
            <p:ph type="ftr" sz="quarter" idx="11"/>
          </p:nvPr>
        </p:nvSpPr>
        <p:spPr/>
        <p:txBody>
          <a:bodyPr/>
          <a:lstStyle/>
          <a:p>
            <a:endParaRPr lang="ar-OM"/>
          </a:p>
        </p:txBody>
      </p:sp>
      <p:sp>
        <p:nvSpPr>
          <p:cNvPr id="6" name="Slide Number Placeholder 5"/>
          <p:cNvSpPr>
            <a:spLocks noGrp="1"/>
          </p:cNvSpPr>
          <p:nvPr>
            <p:ph type="sldNum" sz="quarter" idx="12"/>
          </p:nvPr>
        </p:nvSpPr>
        <p:spPr/>
        <p:txBody>
          <a:bodyPr/>
          <a:lstStyle/>
          <a:p>
            <a:fld id="{97ACE804-D0DC-415D-ABBF-BFA750748848}" type="slidenum">
              <a:rPr lang="ar-OM" smtClean="0"/>
              <a:t>‹#›</a:t>
            </a:fld>
            <a:endParaRPr lang="ar-OM"/>
          </a:p>
        </p:txBody>
      </p:sp>
    </p:spTree>
    <p:extLst>
      <p:ext uri="{BB962C8B-B14F-4D97-AF65-F5344CB8AC3E}">
        <p14:creationId xmlns:p14="http://schemas.microsoft.com/office/powerpoint/2010/main" val="5302061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3258800" y="549277"/>
            <a:ext cx="4114800" cy="11703050"/>
          </a:xfrm>
        </p:spPr>
        <p:txBody>
          <a:bodyPr vert="eaVert"/>
          <a:lstStyle/>
          <a:p>
            <a:r>
              <a:rPr lang="en-US" smtClean="0"/>
              <a:t>Click to edit Master title style</a:t>
            </a:r>
            <a:endParaRPr lang="ar-OM"/>
          </a:p>
        </p:txBody>
      </p:sp>
      <p:sp>
        <p:nvSpPr>
          <p:cNvPr id="3" name="Vertical Text Placeholder 2"/>
          <p:cNvSpPr>
            <a:spLocks noGrp="1"/>
          </p:cNvSpPr>
          <p:nvPr>
            <p:ph type="body" orient="vert" idx="1"/>
          </p:nvPr>
        </p:nvSpPr>
        <p:spPr>
          <a:xfrm>
            <a:off x="914400" y="549277"/>
            <a:ext cx="12039600" cy="1170305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OM"/>
          </a:p>
        </p:txBody>
      </p:sp>
      <p:sp>
        <p:nvSpPr>
          <p:cNvPr id="4" name="Date Placeholder 3"/>
          <p:cNvSpPr>
            <a:spLocks noGrp="1"/>
          </p:cNvSpPr>
          <p:nvPr>
            <p:ph type="dt" sz="half" idx="10"/>
          </p:nvPr>
        </p:nvSpPr>
        <p:spPr/>
        <p:txBody>
          <a:bodyPr/>
          <a:lstStyle/>
          <a:p>
            <a:fld id="{ABBF00E5-FE97-4F0C-9773-7299A5E6E81B}" type="datetimeFigureOut">
              <a:rPr lang="ar-OM" smtClean="0"/>
              <a:t>02/03/1444</a:t>
            </a:fld>
            <a:endParaRPr lang="ar-OM"/>
          </a:p>
        </p:txBody>
      </p:sp>
      <p:sp>
        <p:nvSpPr>
          <p:cNvPr id="5" name="Footer Placeholder 4"/>
          <p:cNvSpPr>
            <a:spLocks noGrp="1"/>
          </p:cNvSpPr>
          <p:nvPr>
            <p:ph type="ftr" sz="quarter" idx="11"/>
          </p:nvPr>
        </p:nvSpPr>
        <p:spPr/>
        <p:txBody>
          <a:bodyPr/>
          <a:lstStyle/>
          <a:p>
            <a:endParaRPr lang="ar-OM"/>
          </a:p>
        </p:txBody>
      </p:sp>
      <p:sp>
        <p:nvSpPr>
          <p:cNvPr id="6" name="Slide Number Placeholder 5"/>
          <p:cNvSpPr>
            <a:spLocks noGrp="1"/>
          </p:cNvSpPr>
          <p:nvPr>
            <p:ph type="sldNum" sz="quarter" idx="12"/>
          </p:nvPr>
        </p:nvSpPr>
        <p:spPr/>
        <p:txBody>
          <a:bodyPr/>
          <a:lstStyle/>
          <a:p>
            <a:fld id="{97ACE804-D0DC-415D-ABBF-BFA750748848}" type="slidenum">
              <a:rPr lang="ar-OM" smtClean="0"/>
              <a:t>‹#›</a:t>
            </a:fld>
            <a:endParaRPr lang="ar-OM"/>
          </a:p>
        </p:txBody>
      </p:sp>
    </p:spTree>
    <p:extLst>
      <p:ext uri="{BB962C8B-B14F-4D97-AF65-F5344CB8AC3E}">
        <p14:creationId xmlns:p14="http://schemas.microsoft.com/office/powerpoint/2010/main" val="79767039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OM"/>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OM"/>
          </a:p>
        </p:txBody>
      </p:sp>
      <p:sp>
        <p:nvSpPr>
          <p:cNvPr id="4" name="Date Placeholder 3"/>
          <p:cNvSpPr>
            <a:spLocks noGrp="1"/>
          </p:cNvSpPr>
          <p:nvPr>
            <p:ph type="dt" sz="half" idx="10"/>
          </p:nvPr>
        </p:nvSpPr>
        <p:spPr/>
        <p:txBody>
          <a:bodyPr/>
          <a:lstStyle/>
          <a:p>
            <a:fld id="{ABBF00E5-FE97-4F0C-9773-7299A5E6E81B}" type="datetimeFigureOut">
              <a:rPr lang="ar-OM" smtClean="0"/>
              <a:t>02/03/1444</a:t>
            </a:fld>
            <a:endParaRPr lang="ar-OM"/>
          </a:p>
        </p:txBody>
      </p:sp>
      <p:sp>
        <p:nvSpPr>
          <p:cNvPr id="5" name="Footer Placeholder 4"/>
          <p:cNvSpPr>
            <a:spLocks noGrp="1"/>
          </p:cNvSpPr>
          <p:nvPr>
            <p:ph type="ftr" sz="quarter" idx="11"/>
          </p:nvPr>
        </p:nvSpPr>
        <p:spPr/>
        <p:txBody>
          <a:bodyPr/>
          <a:lstStyle/>
          <a:p>
            <a:endParaRPr lang="ar-OM"/>
          </a:p>
        </p:txBody>
      </p:sp>
      <p:sp>
        <p:nvSpPr>
          <p:cNvPr id="6" name="Slide Number Placeholder 5"/>
          <p:cNvSpPr>
            <a:spLocks noGrp="1"/>
          </p:cNvSpPr>
          <p:nvPr>
            <p:ph type="sldNum" sz="quarter" idx="12"/>
          </p:nvPr>
        </p:nvSpPr>
        <p:spPr/>
        <p:txBody>
          <a:bodyPr/>
          <a:lstStyle/>
          <a:p>
            <a:fld id="{97ACE804-D0DC-415D-ABBF-BFA750748848}" type="slidenum">
              <a:rPr lang="ar-OM" smtClean="0"/>
              <a:t>‹#›</a:t>
            </a:fld>
            <a:endParaRPr lang="ar-OM"/>
          </a:p>
        </p:txBody>
      </p:sp>
    </p:spTree>
    <p:extLst>
      <p:ext uri="{BB962C8B-B14F-4D97-AF65-F5344CB8AC3E}">
        <p14:creationId xmlns:p14="http://schemas.microsoft.com/office/powerpoint/2010/main" val="93927447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4">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914400" y="549276"/>
            <a:ext cx="16459200" cy="2286000"/>
          </a:xfrm>
          <a:prstGeom prst="rect">
            <a:avLst/>
          </a:prstGeom>
        </p:spPr>
        <p:txBody>
          <a:bodyPr vert="horz" lIns="91440" tIns="45720" rIns="91440" bIns="45720" rtlCol="1" anchor="ctr">
            <a:normAutofit/>
          </a:bodyPr>
          <a:lstStyle/>
          <a:p>
            <a:r>
              <a:rPr lang="en-US" smtClean="0"/>
              <a:t>Click to edit Master title style</a:t>
            </a:r>
            <a:endParaRPr lang="ar-OM"/>
          </a:p>
        </p:txBody>
      </p:sp>
      <p:sp>
        <p:nvSpPr>
          <p:cNvPr id="3" name="Text Placeholder 2"/>
          <p:cNvSpPr>
            <a:spLocks noGrp="1"/>
          </p:cNvSpPr>
          <p:nvPr>
            <p:ph type="body" idx="1"/>
          </p:nvPr>
        </p:nvSpPr>
        <p:spPr>
          <a:xfrm>
            <a:off x="914400" y="3200401"/>
            <a:ext cx="16459200" cy="9051926"/>
          </a:xfrm>
          <a:prstGeom prst="rect">
            <a:avLst/>
          </a:prstGeom>
        </p:spPr>
        <p:txBody>
          <a:bodyPr vert="horz" lIns="91440" tIns="45720" rIns="91440" bIns="45720" rtlCol="1">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OM"/>
          </a:p>
        </p:txBody>
      </p:sp>
      <p:sp>
        <p:nvSpPr>
          <p:cNvPr id="4" name="Date Placeholder 3"/>
          <p:cNvSpPr>
            <a:spLocks noGrp="1"/>
          </p:cNvSpPr>
          <p:nvPr>
            <p:ph type="dt" sz="half" idx="2"/>
          </p:nvPr>
        </p:nvSpPr>
        <p:spPr>
          <a:xfrm>
            <a:off x="13106400" y="12712701"/>
            <a:ext cx="4267200" cy="730250"/>
          </a:xfrm>
          <a:prstGeom prst="rect">
            <a:avLst/>
          </a:prstGeom>
        </p:spPr>
        <p:txBody>
          <a:bodyPr vert="horz" lIns="91440" tIns="45720" rIns="91440" bIns="45720" rtlCol="1" anchor="ctr"/>
          <a:lstStyle>
            <a:lvl1pPr algn="r">
              <a:defRPr sz="2400">
                <a:solidFill>
                  <a:schemeClr val="tx1">
                    <a:tint val="75000"/>
                  </a:schemeClr>
                </a:solidFill>
              </a:defRPr>
            </a:lvl1pPr>
          </a:lstStyle>
          <a:p>
            <a:fld id="{ABBF00E5-FE97-4F0C-9773-7299A5E6E81B}" type="datetimeFigureOut">
              <a:rPr lang="ar-OM" smtClean="0"/>
              <a:t>02/03/1444</a:t>
            </a:fld>
            <a:endParaRPr lang="ar-OM"/>
          </a:p>
        </p:txBody>
      </p:sp>
      <p:sp>
        <p:nvSpPr>
          <p:cNvPr id="5" name="Footer Placeholder 4"/>
          <p:cNvSpPr>
            <a:spLocks noGrp="1"/>
          </p:cNvSpPr>
          <p:nvPr>
            <p:ph type="ftr" sz="quarter" idx="3"/>
          </p:nvPr>
        </p:nvSpPr>
        <p:spPr>
          <a:xfrm>
            <a:off x="6248400" y="12712701"/>
            <a:ext cx="5791200" cy="730250"/>
          </a:xfrm>
          <a:prstGeom prst="rect">
            <a:avLst/>
          </a:prstGeom>
        </p:spPr>
        <p:txBody>
          <a:bodyPr vert="horz" lIns="91440" tIns="45720" rIns="91440" bIns="45720" rtlCol="1" anchor="ctr"/>
          <a:lstStyle>
            <a:lvl1pPr algn="ctr">
              <a:defRPr sz="2400">
                <a:solidFill>
                  <a:schemeClr val="tx1">
                    <a:tint val="75000"/>
                  </a:schemeClr>
                </a:solidFill>
              </a:defRPr>
            </a:lvl1pPr>
          </a:lstStyle>
          <a:p>
            <a:endParaRPr lang="ar-OM"/>
          </a:p>
        </p:txBody>
      </p:sp>
      <p:sp>
        <p:nvSpPr>
          <p:cNvPr id="6" name="Slide Number Placeholder 5"/>
          <p:cNvSpPr>
            <a:spLocks noGrp="1"/>
          </p:cNvSpPr>
          <p:nvPr>
            <p:ph type="sldNum" sz="quarter" idx="4"/>
          </p:nvPr>
        </p:nvSpPr>
        <p:spPr>
          <a:xfrm>
            <a:off x="914400" y="12712701"/>
            <a:ext cx="4267200" cy="730250"/>
          </a:xfrm>
          <a:prstGeom prst="rect">
            <a:avLst/>
          </a:prstGeom>
        </p:spPr>
        <p:txBody>
          <a:bodyPr vert="horz" lIns="91440" tIns="45720" rIns="91440" bIns="45720" rtlCol="1" anchor="ctr"/>
          <a:lstStyle>
            <a:lvl1pPr algn="l">
              <a:defRPr sz="2400">
                <a:solidFill>
                  <a:schemeClr val="tx1">
                    <a:tint val="75000"/>
                  </a:schemeClr>
                </a:solidFill>
              </a:defRPr>
            </a:lvl1pPr>
          </a:lstStyle>
          <a:p>
            <a:fld id="{97ACE804-D0DC-415D-ABBF-BFA750748848}" type="slidenum">
              <a:rPr lang="ar-OM" smtClean="0"/>
              <a:t>‹#›</a:t>
            </a:fld>
            <a:endParaRPr lang="ar-OM"/>
          </a:p>
        </p:txBody>
      </p:sp>
    </p:spTree>
    <p:extLst>
      <p:ext uri="{BB962C8B-B14F-4D97-AF65-F5344CB8AC3E}">
        <p14:creationId xmlns:p14="http://schemas.microsoft.com/office/powerpoint/2010/main" val="159039910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1" r:id="rId12"/>
  </p:sldLayoutIdLst>
  <p:txStyles>
    <p:titleStyle>
      <a:lvl1pPr algn="ctr" defTabSz="1828800" rtl="1" eaLnBrk="1" latinLnBrk="0" hangingPunct="1">
        <a:spcBef>
          <a:spcPct val="0"/>
        </a:spcBef>
        <a:buNone/>
        <a:defRPr sz="8800" kern="1200">
          <a:solidFill>
            <a:schemeClr val="tx1"/>
          </a:solidFill>
          <a:latin typeface="+mj-lt"/>
          <a:ea typeface="+mj-ea"/>
          <a:cs typeface="+mj-cs"/>
        </a:defRPr>
      </a:lvl1pPr>
    </p:titleStyle>
    <p:bodyStyle>
      <a:lvl1pPr marL="685800" indent="-685800" algn="r" defTabSz="1828800" rtl="1" eaLnBrk="1" latinLnBrk="0" hangingPunct="1">
        <a:spcBef>
          <a:spcPct val="20000"/>
        </a:spcBef>
        <a:buFont typeface="Arial" panose="020B0604020202020204" pitchFamily="34" charset="0"/>
        <a:buChar char="•"/>
        <a:defRPr sz="6400" kern="1200">
          <a:solidFill>
            <a:schemeClr val="tx1"/>
          </a:solidFill>
          <a:latin typeface="+mn-lt"/>
          <a:ea typeface="+mn-ea"/>
          <a:cs typeface="+mn-cs"/>
        </a:defRPr>
      </a:lvl1pPr>
      <a:lvl2pPr marL="1485900" indent="-571500" algn="r" defTabSz="1828800" rtl="1" eaLnBrk="1" latinLnBrk="0" hangingPunct="1">
        <a:spcBef>
          <a:spcPct val="20000"/>
        </a:spcBef>
        <a:buFont typeface="Arial" panose="020B0604020202020204" pitchFamily="34" charset="0"/>
        <a:buChar char="–"/>
        <a:defRPr sz="5600" kern="1200">
          <a:solidFill>
            <a:schemeClr val="tx1"/>
          </a:solidFill>
          <a:latin typeface="+mn-lt"/>
          <a:ea typeface="+mn-ea"/>
          <a:cs typeface="+mn-cs"/>
        </a:defRPr>
      </a:lvl2pPr>
      <a:lvl3pPr marL="2286000" indent="-457200" algn="r" defTabSz="1828800" rtl="1" eaLnBrk="1" latinLnBrk="0" hangingPunct="1">
        <a:spcBef>
          <a:spcPct val="20000"/>
        </a:spcBef>
        <a:buFont typeface="Arial" panose="020B0604020202020204" pitchFamily="34" charset="0"/>
        <a:buChar char="•"/>
        <a:defRPr sz="4800" kern="1200">
          <a:solidFill>
            <a:schemeClr val="tx1"/>
          </a:solidFill>
          <a:latin typeface="+mn-lt"/>
          <a:ea typeface="+mn-ea"/>
          <a:cs typeface="+mn-cs"/>
        </a:defRPr>
      </a:lvl3pPr>
      <a:lvl4pPr marL="3200400" indent="-457200" algn="r" defTabSz="1828800" rtl="1" eaLnBrk="1" latinLnBrk="0" hangingPunct="1">
        <a:spcBef>
          <a:spcPct val="20000"/>
        </a:spcBef>
        <a:buFont typeface="Arial" panose="020B0604020202020204" pitchFamily="34" charset="0"/>
        <a:buChar char="–"/>
        <a:defRPr sz="4000" kern="1200">
          <a:solidFill>
            <a:schemeClr val="tx1"/>
          </a:solidFill>
          <a:latin typeface="+mn-lt"/>
          <a:ea typeface="+mn-ea"/>
          <a:cs typeface="+mn-cs"/>
        </a:defRPr>
      </a:lvl4pPr>
      <a:lvl5pPr marL="4114800" indent="-457200" algn="r" defTabSz="1828800" rtl="1" eaLnBrk="1" latinLnBrk="0" hangingPunct="1">
        <a:spcBef>
          <a:spcPct val="20000"/>
        </a:spcBef>
        <a:buFont typeface="Arial" panose="020B0604020202020204" pitchFamily="34" charset="0"/>
        <a:buChar char="»"/>
        <a:defRPr sz="4000" kern="1200">
          <a:solidFill>
            <a:schemeClr val="tx1"/>
          </a:solidFill>
          <a:latin typeface="+mn-lt"/>
          <a:ea typeface="+mn-ea"/>
          <a:cs typeface="+mn-cs"/>
        </a:defRPr>
      </a:lvl5pPr>
      <a:lvl6pPr marL="5029200" indent="-457200" algn="r" defTabSz="1828800" rtl="1" eaLnBrk="1" latinLnBrk="0" hangingPunct="1">
        <a:spcBef>
          <a:spcPct val="20000"/>
        </a:spcBef>
        <a:buFont typeface="Arial" panose="020B0604020202020204" pitchFamily="34" charset="0"/>
        <a:buChar char="•"/>
        <a:defRPr sz="4000" kern="1200">
          <a:solidFill>
            <a:schemeClr val="tx1"/>
          </a:solidFill>
          <a:latin typeface="+mn-lt"/>
          <a:ea typeface="+mn-ea"/>
          <a:cs typeface="+mn-cs"/>
        </a:defRPr>
      </a:lvl6pPr>
      <a:lvl7pPr marL="5943600" indent="-457200" algn="r" defTabSz="1828800" rtl="1" eaLnBrk="1" latinLnBrk="0" hangingPunct="1">
        <a:spcBef>
          <a:spcPct val="20000"/>
        </a:spcBef>
        <a:buFont typeface="Arial" panose="020B0604020202020204" pitchFamily="34" charset="0"/>
        <a:buChar char="•"/>
        <a:defRPr sz="4000" kern="1200">
          <a:solidFill>
            <a:schemeClr val="tx1"/>
          </a:solidFill>
          <a:latin typeface="+mn-lt"/>
          <a:ea typeface="+mn-ea"/>
          <a:cs typeface="+mn-cs"/>
        </a:defRPr>
      </a:lvl7pPr>
      <a:lvl8pPr marL="6858000" indent="-457200" algn="r" defTabSz="1828800" rtl="1" eaLnBrk="1" latinLnBrk="0" hangingPunct="1">
        <a:spcBef>
          <a:spcPct val="20000"/>
        </a:spcBef>
        <a:buFont typeface="Arial" panose="020B0604020202020204" pitchFamily="34" charset="0"/>
        <a:buChar char="•"/>
        <a:defRPr sz="4000" kern="1200">
          <a:solidFill>
            <a:schemeClr val="tx1"/>
          </a:solidFill>
          <a:latin typeface="+mn-lt"/>
          <a:ea typeface="+mn-ea"/>
          <a:cs typeface="+mn-cs"/>
        </a:defRPr>
      </a:lvl8pPr>
      <a:lvl9pPr marL="7772400" indent="-457200" algn="r" defTabSz="1828800" rtl="1" eaLnBrk="1" latinLnBrk="0" hangingPunct="1">
        <a:spcBef>
          <a:spcPct val="20000"/>
        </a:spcBef>
        <a:buFont typeface="Arial" panose="020B0604020202020204" pitchFamily="34" charset="0"/>
        <a:buChar char="•"/>
        <a:defRPr sz="4000" kern="1200">
          <a:solidFill>
            <a:schemeClr val="tx1"/>
          </a:solidFill>
          <a:latin typeface="+mn-lt"/>
          <a:ea typeface="+mn-ea"/>
          <a:cs typeface="+mn-cs"/>
        </a:defRPr>
      </a:lvl9pPr>
    </p:bodyStyle>
    <p:otherStyle>
      <a:defPPr>
        <a:defRPr lang="ar-OM"/>
      </a:defPPr>
      <a:lvl1pPr marL="0" algn="r" defTabSz="1828800" rtl="1" eaLnBrk="1" latinLnBrk="0" hangingPunct="1">
        <a:defRPr sz="3600" kern="1200">
          <a:solidFill>
            <a:schemeClr val="tx1"/>
          </a:solidFill>
          <a:latin typeface="+mn-lt"/>
          <a:ea typeface="+mn-ea"/>
          <a:cs typeface="+mn-cs"/>
        </a:defRPr>
      </a:lvl1pPr>
      <a:lvl2pPr marL="914400" algn="r" defTabSz="1828800" rtl="1" eaLnBrk="1" latinLnBrk="0" hangingPunct="1">
        <a:defRPr sz="3600" kern="1200">
          <a:solidFill>
            <a:schemeClr val="tx1"/>
          </a:solidFill>
          <a:latin typeface="+mn-lt"/>
          <a:ea typeface="+mn-ea"/>
          <a:cs typeface="+mn-cs"/>
        </a:defRPr>
      </a:lvl2pPr>
      <a:lvl3pPr marL="1828800" algn="r" defTabSz="1828800" rtl="1" eaLnBrk="1" latinLnBrk="0" hangingPunct="1">
        <a:defRPr sz="3600" kern="1200">
          <a:solidFill>
            <a:schemeClr val="tx1"/>
          </a:solidFill>
          <a:latin typeface="+mn-lt"/>
          <a:ea typeface="+mn-ea"/>
          <a:cs typeface="+mn-cs"/>
        </a:defRPr>
      </a:lvl3pPr>
      <a:lvl4pPr marL="2743200" algn="r" defTabSz="1828800" rtl="1" eaLnBrk="1" latinLnBrk="0" hangingPunct="1">
        <a:defRPr sz="3600" kern="1200">
          <a:solidFill>
            <a:schemeClr val="tx1"/>
          </a:solidFill>
          <a:latin typeface="+mn-lt"/>
          <a:ea typeface="+mn-ea"/>
          <a:cs typeface="+mn-cs"/>
        </a:defRPr>
      </a:lvl4pPr>
      <a:lvl5pPr marL="3657600" algn="r" defTabSz="1828800" rtl="1" eaLnBrk="1" latinLnBrk="0" hangingPunct="1">
        <a:defRPr sz="3600" kern="1200">
          <a:solidFill>
            <a:schemeClr val="tx1"/>
          </a:solidFill>
          <a:latin typeface="+mn-lt"/>
          <a:ea typeface="+mn-ea"/>
          <a:cs typeface="+mn-cs"/>
        </a:defRPr>
      </a:lvl5pPr>
      <a:lvl6pPr marL="4572000" algn="r" defTabSz="1828800" rtl="1" eaLnBrk="1" latinLnBrk="0" hangingPunct="1">
        <a:defRPr sz="3600" kern="1200">
          <a:solidFill>
            <a:schemeClr val="tx1"/>
          </a:solidFill>
          <a:latin typeface="+mn-lt"/>
          <a:ea typeface="+mn-ea"/>
          <a:cs typeface="+mn-cs"/>
        </a:defRPr>
      </a:lvl6pPr>
      <a:lvl7pPr marL="5486400" algn="r" defTabSz="1828800" rtl="1" eaLnBrk="1" latinLnBrk="0" hangingPunct="1">
        <a:defRPr sz="3600" kern="1200">
          <a:solidFill>
            <a:schemeClr val="tx1"/>
          </a:solidFill>
          <a:latin typeface="+mn-lt"/>
          <a:ea typeface="+mn-ea"/>
          <a:cs typeface="+mn-cs"/>
        </a:defRPr>
      </a:lvl7pPr>
      <a:lvl8pPr marL="6400800" algn="r" defTabSz="1828800" rtl="1" eaLnBrk="1" latinLnBrk="0" hangingPunct="1">
        <a:defRPr sz="3600" kern="1200">
          <a:solidFill>
            <a:schemeClr val="tx1"/>
          </a:solidFill>
          <a:latin typeface="+mn-lt"/>
          <a:ea typeface="+mn-ea"/>
          <a:cs typeface="+mn-cs"/>
        </a:defRPr>
      </a:lvl8pPr>
      <a:lvl9pPr marL="7315200" algn="r" defTabSz="1828800" rtl="1" eaLnBrk="1" latinLnBrk="0" hangingPunct="1">
        <a:defRPr sz="36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1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1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1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1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9.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4" name="Title 1"/>
          <p:cNvSpPr txBox="1">
            <a:spLocks/>
          </p:cNvSpPr>
          <p:nvPr/>
        </p:nvSpPr>
        <p:spPr>
          <a:xfrm>
            <a:off x="1371600" y="3689647"/>
            <a:ext cx="15544800" cy="1931943"/>
          </a:xfrm>
          <a:prstGeom prst="rect">
            <a:avLst/>
          </a:prstGeom>
          <a:ln w="3175">
            <a:noFill/>
            <a:prstDash val="sysDot"/>
          </a:ln>
        </p:spPr>
        <p:txBody>
          <a:bodyPr/>
          <a:lstStyle>
            <a:lvl1pPr algn="ctr" defTabSz="1828800" rtl="1" eaLnBrk="1" latinLnBrk="0" hangingPunct="1">
              <a:spcBef>
                <a:spcPct val="0"/>
              </a:spcBef>
              <a:buNone/>
              <a:defRPr sz="8800" kern="1200">
                <a:solidFill>
                  <a:schemeClr val="tx1"/>
                </a:solidFill>
                <a:latin typeface="+mj-lt"/>
                <a:ea typeface="+mj-ea"/>
                <a:cs typeface="+mj-cs"/>
              </a:defRPr>
            </a:lvl1pPr>
          </a:lstStyle>
          <a:p>
            <a:pPr lvl="0">
              <a:spcBef>
                <a:spcPts val="0"/>
              </a:spcBef>
            </a:pPr>
            <a:r>
              <a:rPr lang="ar-OM" sz="9600" b="1" dirty="0">
                <a:solidFill>
                  <a:prstClr val="black"/>
                </a:solidFill>
                <a:ea typeface="+mn-ea"/>
                <a:cs typeface="Arial" panose="020B0604020202020204" pitchFamily="34" charset="0"/>
              </a:rPr>
              <a:t>الاصول </a:t>
            </a:r>
            <a:r>
              <a:rPr lang="ar-OM" sz="9600" b="1" dirty="0" smtClean="0">
                <a:solidFill>
                  <a:prstClr val="black"/>
                </a:solidFill>
                <a:ea typeface="+mn-ea"/>
                <a:cs typeface="Arial" panose="020B0604020202020204" pitchFamily="34" charset="0"/>
              </a:rPr>
              <a:t>الدينية والسياسية</a:t>
            </a:r>
            <a:endParaRPr lang="ar-OM" sz="9600" b="1" dirty="0">
              <a:solidFill>
                <a:prstClr val="black"/>
              </a:solidFill>
              <a:ea typeface="+mn-ea"/>
              <a:cs typeface="Arial" panose="020B0604020202020204" pitchFamily="34" charset="0"/>
            </a:endParaRPr>
          </a:p>
        </p:txBody>
      </p:sp>
      <p:sp>
        <p:nvSpPr>
          <p:cNvPr id="5" name="Subtitle 2"/>
          <p:cNvSpPr txBox="1">
            <a:spLocks/>
          </p:cNvSpPr>
          <p:nvPr/>
        </p:nvSpPr>
        <p:spPr>
          <a:xfrm>
            <a:off x="2743200" y="6193086"/>
            <a:ext cx="12801600" cy="3401218"/>
          </a:xfrm>
          <a:prstGeom prst="rect">
            <a:avLst/>
          </a:prstGeom>
          <a:ln w="3175">
            <a:noFill/>
            <a:prstDash val="sysDot"/>
          </a:ln>
        </p:spPr>
        <p:txBody>
          <a:bodyPr>
            <a:normAutofit/>
          </a:bodyPr>
          <a:lstStyle>
            <a:lvl1pPr marL="685800" indent="-685800" algn="r" defTabSz="1828800" rtl="1" eaLnBrk="1" latinLnBrk="0" hangingPunct="1">
              <a:spcBef>
                <a:spcPct val="20000"/>
              </a:spcBef>
              <a:buFont typeface="Arial" panose="020B0604020202020204" pitchFamily="34" charset="0"/>
              <a:buChar char="•"/>
              <a:defRPr sz="6400" kern="1200">
                <a:solidFill>
                  <a:schemeClr val="tx1"/>
                </a:solidFill>
                <a:latin typeface="+mn-lt"/>
                <a:ea typeface="+mn-ea"/>
                <a:cs typeface="+mn-cs"/>
              </a:defRPr>
            </a:lvl1pPr>
            <a:lvl2pPr marL="1485900" indent="-571500" algn="r" defTabSz="1828800" rtl="1" eaLnBrk="1" latinLnBrk="0" hangingPunct="1">
              <a:spcBef>
                <a:spcPct val="20000"/>
              </a:spcBef>
              <a:buFont typeface="Arial" panose="020B0604020202020204" pitchFamily="34" charset="0"/>
              <a:buChar char="–"/>
              <a:defRPr sz="5600" kern="1200">
                <a:solidFill>
                  <a:schemeClr val="tx1"/>
                </a:solidFill>
                <a:latin typeface="+mn-lt"/>
                <a:ea typeface="+mn-ea"/>
                <a:cs typeface="+mn-cs"/>
              </a:defRPr>
            </a:lvl2pPr>
            <a:lvl3pPr marL="2286000" indent="-457200" algn="r" defTabSz="1828800" rtl="1" eaLnBrk="1" latinLnBrk="0" hangingPunct="1">
              <a:spcBef>
                <a:spcPct val="20000"/>
              </a:spcBef>
              <a:buFont typeface="Arial" panose="020B0604020202020204" pitchFamily="34" charset="0"/>
              <a:buChar char="•"/>
              <a:defRPr sz="4800" kern="1200">
                <a:solidFill>
                  <a:schemeClr val="tx1"/>
                </a:solidFill>
                <a:latin typeface="+mn-lt"/>
                <a:ea typeface="+mn-ea"/>
                <a:cs typeface="+mn-cs"/>
              </a:defRPr>
            </a:lvl3pPr>
            <a:lvl4pPr marL="3200400" indent="-457200" algn="r" defTabSz="1828800" rtl="1" eaLnBrk="1" latinLnBrk="0" hangingPunct="1">
              <a:spcBef>
                <a:spcPct val="20000"/>
              </a:spcBef>
              <a:buFont typeface="Arial" panose="020B0604020202020204" pitchFamily="34" charset="0"/>
              <a:buChar char="–"/>
              <a:defRPr sz="4000" kern="1200">
                <a:solidFill>
                  <a:schemeClr val="tx1"/>
                </a:solidFill>
                <a:latin typeface="+mn-lt"/>
                <a:ea typeface="+mn-ea"/>
                <a:cs typeface="+mn-cs"/>
              </a:defRPr>
            </a:lvl4pPr>
            <a:lvl5pPr marL="4114800" indent="-457200" algn="r" defTabSz="1828800" rtl="1" eaLnBrk="1" latinLnBrk="0" hangingPunct="1">
              <a:spcBef>
                <a:spcPct val="20000"/>
              </a:spcBef>
              <a:buFont typeface="Arial" panose="020B0604020202020204" pitchFamily="34" charset="0"/>
              <a:buChar char="»"/>
              <a:defRPr sz="4000" kern="1200">
                <a:solidFill>
                  <a:schemeClr val="tx1"/>
                </a:solidFill>
                <a:latin typeface="+mn-lt"/>
                <a:ea typeface="+mn-ea"/>
                <a:cs typeface="+mn-cs"/>
              </a:defRPr>
            </a:lvl5pPr>
            <a:lvl6pPr marL="5029200" indent="-457200" algn="r" defTabSz="1828800" rtl="1" eaLnBrk="1" latinLnBrk="0" hangingPunct="1">
              <a:spcBef>
                <a:spcPct val="20000"/>
              </a:spcBef>
              <a:buFont typeface="Arial" panose="020B0604020202020204" pitchFamily="34" charset="0"/>
              <a:buChar char="•"/>
              <a:defRPr sz="4000" kern="1200">
                <a:solidFill>
                  <a:schemeClr val="tx1"/>
                </a:solidFill>
                <a:latin typeface="+mn-lt"/>
                <a:ea typeface="+mn-ea"/>
                <a:cs typeface="+mn-cs"/>
              </a:defRPr>
            </a:lvl6pPr>
            <a:lvl7pPr marL="5943600" indent="-457200" algn="r" defTabSz="1828800" rtl="1" eaLnBrk="1" latinLnBrk="0" hangingPunct="1">
              <a:spcBef>
                <a:spcPct val="20000"/>
              </a:spcBef>
              <a:buFont typeface="Arial" panose="020B0604020202020204" pitchFamily="34" charset="0"/>
              <a:buChar char="•"/>
              <a:defRPr sz="4000" kern="1200">
                <a:solidFill>
                  <a:schemeClr val="tx1"/>
                </a:solidFill>
                <a:latin typeface="+mn-lt"/>
                <a:ea typeface="+mn-ea"/>
                <a:cs typeface="+mn-cs"/>
              </a:defRPr>
            </a:lvl7pPr>
            <a:lvl8pPr marL="6858000" indent="-457200" algn="r" defTabSz="1828800" rtl="1" eaLnBrk="1" latinLnBrk="0" hangingPunct="1">
              <a:spcBef>
                <a:spcPct val="20000"/>
              </a:spcBef>
              <a:buFont typeface="Arial" panose="020B0604020202020204" pitchFamily="34" charset="0"/>
              <a:buChar char="•"/>
              <a:defRPr sz="4000" kern="1200">
                <a:solidFill>
                  <a:schemeClr val="tx1"/>
                </a:solidFill>
                <a:latin typeface="+mn-lt"/>
                <a:ea typeface="+mn-ea"/>
                <a:cs typeface="+mn-cs"/>
              </a:defRPr>
            </a:lvl8pPr>
            <a:lvl9pPr marL="7772400" indent="-457200" algn="r" defTabSz="1828800" rtl="1" eaLnBrk="1" latinLnBrk="0" hangingPunct="1">
              <a:spcBef>
                <a:spcPct val="20000"/>
              </a:spcBef>
              <a:buFont typeface="Arial" panose="020B0604020202020204" pitchFamily="34" charset="0"/>
              <a:buChar char="•"/>
              <a:defRPr sz="4000" kern="1200">
                <a:solidFill>
                  <a:schemeClr val="tx1"/>
                </a:solidFill>
                <a:latin typeface="+mn-lt"/>
                <a:ea typeface="+mn-ea"/>
                <a:cs typeface="+mn-cs"/>
              </a:defRPr>
            </a:lvl9pPr>
          </a:lstStyle>
          <a:p>
            <a:pPr marL="0" lvl="0" indent="0" algn="ctr">
              <a:buNone/>
            </a:pPr>
            <a:r>
              <a:rPr lang="ar-OM" sz="4800" b="1" dirty="0" smtClean="0">
                <a:solidFill>
                  <a:prstClr val="black">
                    <a:lumMod val="65000"/>
                    <a:lumOff val="35000"/>
                  </a:prstClr>
                </a:solidFill>
              </a:rPr>
              <a:t>المحاضرة </a:t>
            </a:r>
            <a:r>
              <a:rPr lang="ar-OM" sz="4800" b="1" dirty="0">
                <a:solidFill>
                  <a:prstClr val="black">
                    <a:lumMod val="65000"/>
                    <a:lumOff val="35000"/>
                  </a:prstClr>
                </a:solidFill>
              </a:rPr>
              <a:t>4</a:t>
            </a:r>
          </a:p>
          <a:p>
            <a:pPr marL="0" lvl="0" indent="0" algn="ctr">
              <a:buNone/>
            </a:pPr>
            <a:r>
              <a:rPr lang="ar-OM" b="1" dirty="0" smtClean="0"/>
              <a:t>اصول التربية</a:t>
            </a:r>
          </a:p>
          <a:p>
            <a:pPr marL="0" lvl="0" indent="0" algn="ctr">
              <a:buNone/>
            </a:pPr>
            <a:r>
              <a:rPr lang="en-US" b="1" smtClean="0"/>
              <a:t>2022</a:t>
            </a:r>
            <a:endParaRPr lang="en-US" b="1" dirty="0"/>
          </a:p>
          <a:p>
            <a:pPr marL="0" indent="0" algn="ctr">
              <a:buNone/>
            </a:pPr>
            <a:endParaRPr lang="ar-OM" dirty="0">
              <a:solidFill>
                <a:srgbClr val="09223F"/>
              </a:solidFill>
              <a:latin typeface="+mj-lt"/>
              <a:cs typeface="Simplified Arabic" panose="02020603050405020304" pitchFamily="18" charset="-78"/>
            </a:endParaRPr>
          </a:p>
        </p:txBody>
      </p:sp>
    </p:spTree>
    <p:extLst>
      <p:ext uri="{BB962C8B-B14F-4D97-AF65-F5344CB8AC3E}">
        <p14:creationId xmlns:p14="http://schemas.microsoft.com/office/powerpoint/2010/main" val="4165630678"/>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OM" b="1" dirty="0" smtClean="0">
                <a:solidFill>
                  <a:schemeClr val="tx2"/>
                </a:solidFill>
              </a:rPr>
              <a:t>الاصول الدينية</a:t>
            </a:r>
            <a:endParaRPr lang="en-US" b="1" dirty="0">
              <a:solidFill>
                <a:schemeClr val="tx2"/>
              </a:solidFill>
            </a:endParaRP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77645822"/>
              </p:ext>
            </p:extLst>
          </p:nvPr>
        </p:nvGraphicFramePr>
        <p:xfrm>
          <a:off x="359024" y="3200400"/>
          <a:ext cx="17425936" cy="941824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987056475"/>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986562944"/>
              </p:ext>
            </p:extLst>
          </p:nvPr>
        </p:nvGraphicFramePr>
        <p:xfrm>
          <a:off x="914400" y="3200401"/>
          <a:ext cx="16459200" cy="905192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954256646"/>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ar-SA" b="1" dirty="0">
                <a:solidFill>
                  <a:srgbClr val="0000FF"/>
                </a:solidFill>
                <a:latin typeface="Simplified Arabic" panose="02020603050405020304" pitchFamily="18" charset="-78"/>
                <a:ea typeface="Times New Roman" panose="02020603050405020304" pitchFamily="18" charset="0"/>
              </a:rPr>
              <a:t>الضرورات </a:t>
            </a:r>
            <a:r>
              <a:rPr lang="ar-SA" b="1" dirty="0" smtClean="0">
                <a:solidFill>
                  <a:srgbClr val="0000FF"/>
                </a:solidFill>
                <a:latin typeface="Simplified Arabic" panose="02020603050405020304" pitchFamily="18" charset="-78"/>
                <a:ea typeface="Times New Roman" panose="02020603050405020304" pitchFamily="18" charset="0"/>
              </a:rPr>
              <a:t>الخمس</a:t>
            </a:r>
            <a:endParaRPr lang="en-US" dirty="0">
              <a:latin typeface="Simplified Arabic" panose="02020603050405020304" pitchFamily="18" charset="-78"/>
            </a:endParaRPr>
          </a:p>
        </p:txBody>
      </p:sp>
      <p:sp>
        <p:nvSpPr>
          <p:cNvPr id="3" name="Content Placeholder 2"/>
          <p:cNvSpPr>
            <a:spLocks noGrp="1"/>
          </p:cNvSpPr>
          <p:nvPr>
            <p:ph idx="1"/>
          </p:nvPr>
        </p:nvSpPr>
        <p:spPr/>
        <p:txBody>
          <a:bodyPr>
            <a:normAutofit lnSpcReduction="10000"/>
          </a:bodyPr>
          <a:lstStyle/>
          <a:p>
            <a:pPr marL="0" algn="just">
              <a:lnSpc>
                <a:spcPct val="107000"/>
              </a:lnSpc>
              <a:spcBef>
                <a:spcPts val="0"/>
              </a:spcBef>
            </a:pPr>
            <a:r>
              <a:rPr lang="ar-SA" sz="6600" b="1" dirty="0" smtClean="0">
                <a:solidFill>
                  <a:srgbClr val="000000"/>
                </a:solidFill>
                <a:latin typeface="Calibri" panose="020F0502020204030204" pitchFamily="34" charset="0"/>
                <a:ea typeface="Times New Roman" panose="02020603050405020304" pitchFamily="18" charset="0"/>
                <a:cs typeface="Traditional Arabic" panose="02020603050405020304" pitchFamily="18" charset="-78"/>
              </a:rPr>
              <a:t>الضرورات </a:t>
            </a:r>
            <a:r>
              <a:rPr lang="ar-SA" sz="6600" b="1" dirty="0">
                <a:solidFill>
                  <a:srgbClr val="000000"/>
                </a:solidFill>
                <a:latin typeface="Calibri" panose="020F0502020204030204" pitchFamily="34" charset="0"/>
                <a:ea typeface="Times New Roman" panose="02020603050405020304" pitchFamily="18" charset="0"/>
                <a:cs typeface="Traditional Arabic" panose="02020603050405020304" pitchFamily="18" charset="-78"/>
              </a:rPr>
              <a:t>الخمس أسس يجب أن تحققها التربية الإسلامية. وتسمى أيضاً الكليات والبدهيات الخمس والأصول الخمسة المعتبرة. جاء الإسلام في كل تعاليمه ليحفظ الضرورات الخمس وهي تنحصر في دائرة:</a:t>
            </a:r>
            <a:endParaRPr lang="en-US" sz="4000" b="1" dirty="0">
              <a:latin typeface="Calibri" panose="020F0502020204030204" pitchFamily="34" charset="0"/>
              <a:ea typeface="Calibri" panose="020F0502020204030204" pitchFamily="34" charset="0"/>
              <a:cs typeface="Arial" panose="020B0604020202020204" pitchFamily="34" charset="0"/>
            </a:endParaRPr>
          </a:p>
          <a:p>
            <a:pPr marL="0" algn="just">
              <a:lnSpc>
                <a:spcPct val="107000"/>
              </a:lnSpc>
              <a:spcBef>
                <a:spcPts val="0"/>
              </a:spcBef>
            </a:pPr>
            <a:r>
              <a:rPr lang="ar-SA" sz="6600" b="1" dirty="0">
                <a:solidFill>
                  <a:srgbClr val="000000"/>
                </a:solidFill>
                <a:latin typeface="Calibri" panose="020F0502020204030204" pitchFamily="34" charset="0"/>
                <a:ea typeface="Times New Roman" panose="02020603050405020304" pitchFamily="18" charset="0"/>
                <a:cs typeface="Traditional Arabic" panose="02020603050405020304" pitchFamily="18" charset="-78"/>
              </a:rPr>
              <a:t>الدين.</a:t>
            </a:r>
            <a:endParaRPr lang="en-US" sz="4000" b="1" dirty="0">
              <a:latin typeface="Calibri" panose="020F0502020204030204" pitchFamily="34" charset="0"/>
              <a:ea typeface="Calibri" panose="020F0502020204030204" pitchFamily="34" charset="0"/>
              <a:cs typeface="Arial" panose="020B0604020202020204" pitchFamily="34" charset="0"/>
            </a:endParaRPr>
          </a:p>
          <a:p>
            <a:pPr marL="0" algn="just">
              <a:lnSpc>
                <a:spcPct val="107000"/>
              </a:lnSpc>
              <a:spcBef>
                <a:spcPts val="0"/>
              </a:spcBef>
            </a:pPr>
            <a:r>
              <a:rPr lang="ar-SA" sz="6600" b="1" dirty="0">
                <a:solidFill>
                  <a:srgbClr val="000000"/>
                </a:solidFill>
                <a:latin typeface="Calibri" panose="020F0502020204030204" pitchFamily="34" charset="0"/>
                <a:ea typeface="Times New Roman" panose="02020603050405020304" pitchFamily="18" charset="0"/>
                <a:cs typeface="Traditional Arabic" panose="02020603050405020304" pitchFamily="18" charset="-78"/>
              </a:rPr>
              <a:t>والنفس.</a:t>
            </a:r>
            <a:endParaRPr lang="en-US" sz="4000" b="1" dirty="0">
              <a:latin typeface="Calibri" panose="020F0502020204030204" pitchFamily="34" charset="0"/>
              <a:ea typeface="Calibri" panose="020F0502020204030204" pitchFamily="34" charset="0"/>
              <a:cs typeface="Arial" panose="020B0604020202020204" pitchFamily="34" charset="0"/>
            </a:endParaRPr>
          </a:p>
          <a:p>
            <a:pPr marL="0" algn="just">
              <a:lnSpc>
                <a:spcPct val="107000"/>
              </a:lnSpc>
              <a:spcBef>
                <a:spcPts val="0"/>
              </a:spcBef>
            </a:pPr>
            <a:r>
              <a:rPr lang="ar-SA" sz="6600" b="1" dirty="0">
                <a:solidFill>
                  <a:srgbClr val="000000"/>
                </a:solidFill>
                <a:latin typeface="Calibri" panose="020F0502020204030204" pitchFamily="34" charset="0"/>
                <a:ea typeface="Times New Roman" panose="02020603050405020304" pitchFamily="18" charset="0"/>
                <a:cs typeface="Traditional Arabic" panose="02020603050405020304" pitchFamily="18" charset="-78"/>
              </a:rPr>
              <a:t>والعقل.</a:t>
            </a:r>
            <a:endParaRPr lang="en-US" sz="4000" b="1" dirty="0">
              <a:latin typeface="Calibri" panose="020F0502020204030204" pitchFamily="34" charset="0"/>
              <a:ea typeface="Calibri" panose="020F0502020204030204" pitchFamily="34" charset="0"/>
              <a:cs typeface="Arial" panose="020B0604020202020204" pitchFamily="34" charset="0"/>
            </a:endParaRPr>
          </a:p>
          <a:p>
            <a:pPr marL="0" algn="just">
              <a:lnSpc>
                <a:spcPct val="107000"/>
              </a:lnSpc>
              <a:spcBef>
                <a:spcPts val="0"/>
              </a:spcBef>
            </a:pPr>
            <a:r>
              <a:rPr lang="ar-SA" sz="6600" b="1" dirty="0">
                <a:solidFill>
                  <a:srgbClr val="000000"/>
                </a:solidFill>
                <a:latin typeface="Calibri" panose="020F0502020204030204" pitchFamily="34" charset="0"/>
                <a:ea typeface="Times New Roman" panose="02020603050405020304" pitchFamily="18" charset="0"/>
                <a:cs typeface="Traditional Arabic" panose="02020603050405020304" pitchFamily="18" charset="-78"/>
              </a:rPr>
              <a:t>والمال.</a:t>
            </a:r>
            <a:endParaRPr lang="en-US" sz="4000" b="1" dirty="0">
              <a:latin typeface="Calibri" panose="020F0502020204030204" pitchFamily="34" charset="0"/>
              <a:ea typeface="Calibri" panose="020F0502020204030204" pitchFamily="34" charset="0"/>
              <a:cs typeface="Arial" panose="020B0604020202020204" pitchFamily="34" charset="0"/>
            </a:endParaRPr>
          </a:p>
          <a:p>
            <a:pPr marL="0" algn="just">
              <a:lnSpc>
                <a:spcPct val="107000"/>
              </a:lnSpc>
              <a:spcBef>
                <a:spcPts val="0"/>
              </a:spcBef>
            </a:pPr>
            <a:r>
              <a:rPr lang="ar-SA" sz="6600" b="1" dirty="0">
                <a:solidFill>
                  <a:srgbClr val="000000"/>
                </a:solidFill>
                <a:latin typeface="Calibri" panose="020F0502020204030204" pitchFamily="34" charset="0"/>
                <a:ea typeface="Times New Roman" panose="02020603050405020304" pitchFamily="18" charset="0"/>
                <a:cs typeface="Traditional Arabic" panose="02020603050405020304" pitchFamily="18" charset="-78"/>
              </a:rPr>
              <a:t>والنسل</a:t>
            </a:r>
            <a:r>
              <a:rPr lang="ar-SA" sz="6600" dirty="0" smtClean="0">
                <a:solidFill>
                  <a:srgbClr val="000000"/>
                </a:solidFill>
                <a:latin typeface="Calibri" panose="020F0502020204030204" pitchFamily="34" charset="0"/>
                <a:ea typeface="Times New Roman" panose="02020603050405020304" pitchFamily="18" charset="0"/>
                <a:cs typeface="Traditional Arabic" panose="02020603050405020304" pitchFamily="18" charset="-78"/>
              </a:rPr>
              <a:t>.</a:t>
            </a:r>
            <a:endParaRPr lang="en-US" sz="4000" dirty="0">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1766081547"/>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fade">
                                      <p:cBhvr>
                                        <p:cTn id="32"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388588543"/>
              </p:ext>
            </p:extLst>
          </p:nvPr>
        </p:nvGraphicFramePr>
        <p:xfrm>
          <a:off x="914400" y="3200401"/>
          <a:ext cx="16459200" cy="905192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55356017"/>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14400" y="881336"/>
            <a:ext cx="16459200" cy="11953327"/>
          </a:xfrm>
        </p:spPr>
        <p:txBody>
          <a:bodyPr>
            <a:normAutofit fontScale="77500" lnSpcReduction="20000"/>
          </a:bodyPr>
          <a:lstStyle/>
          <a:p>
            <a:pPr marL="0" algn="just">
              <a:lnSpc>
                <a:spcPct val="107000"/>
              </a:lnSpc>
              <a:spcBef>
                <a:spcPts val="0"/>
              </a:spcBef>
            </a:pPr>
            <a:r>
              <a:rPr lang="ar-SA" sz="6600" b="1" dirty="0">
                <a:solidFill>
                  <a:srgbClr val="000000"/>
                </a:solidFill>
                <a:latin typeface="Calibri" panose="020F0502020204030204" pitchFamily="34" charset="0"/>
                <a:ea typeface="Times New Roman" panose="02020603050405020304" pitchFamily="18" charset="0"/>
                <a:cs typeface="Traditional Arabic" panose="02020603050405020304" pitchFamily="18" charset="-78"/>
              </a:rPr>
              <a:t>وحول </a:t>
            </a:r>
            <a:r>
              <a:rPr lang="en-US" sz="6600" b="1" dirty="0" smtClean="0">
                <a:solidFill>
                  <a:srgbClr val="000000"/>
                </a:solidFill>
                <a:latin typeface="Calibri" panose="020F0502020204030204" pitchFamily="34" charset="0"/>
                <a:ea typeface="Times New Roman" panose="02020603050405020304" pitchFamily="18" charset="0"/>
                <a:cs typeface="Traditional Arabic" panose="02020603050405020304" pitchFamily="18" charset="-78"/>
              </a:rPr>
              <a:t>)</a:t>
            </a:r>
            <a:r>
              <a:rPr lang="ar-SA" sz="6600" b="1" dirty="0" smtClean="0">
                <a:solidFill>
                  <a:srgbClr val="000000"/>
                </a:solidFill>
                <a:latin typeface="Calibri" panose="020F0502020204030204" pitchFamily="34" charset="0"/>
                <a:ea typeface="Times New Roman" panose="02020603050405020304" pitchFamily="18" charset="0"/>
                <a:cs typeface="Traditional Arabic" panose="02020603050405020304" pitchFamily="18" charset="-78"/>
              </a:rPr>
              <a:t>حفظ النفس</a:t>
            </a:r>
            <a:r>
              <a:rPr lang="en-US" sz="6600" b="1" dirty="0" smtClean="0">
                <a:solidFill>
                  <a:srgbClr val="000000"/>
                </a:solidFill>
                <a:latin typeface="Calibri" panose="020F0502020204030204" pitchFamily="34" charset="0"/>
                <a:ea typeface="Times New Roman" panose="02020603050405020304" pitchFamily="18" charset="0"/>
                <a:cs typeface="Traditional Arabic" panose="02020603050405020304" pitchFamily="18" charset="-78"/>
              </a:rPr>
              <a:t>(</a:t>
            </a:r>
            <a:r>
              <a:rPr lang="ar-SA" sz="6600" b="1" dirty="0" smtClean="0">
                <a:solidFill>
                  <a:srgbClr val="000000"/>
                </a:solidFill>
                <a:latin typeface="Calibri" panose="020F0502020204030204" pitchFamily="34" charset="0"/>
                <a:ea typeface="Times New Roman" panose="02020603050405020304" pitchFamily="18" charset="0"/>
                <a:cs typeface="Traditional Arabic" panose="02020603050405020304" pitchFamily="18" charset="-78"/>
              </a:rPr>
              <a:t> </a:t>
            </a:r>
            <a:r>
              <a:rPr lang="ar-SA" sz="6600" b="1" dirty="0">
                <a:solidFill>
                  <a:srgbClr val="000000"/>
                </a:solidFill>
                <a:latin typeface="Calibri" panose="020F0502020204030204" pitchFamily="34" charset="0"/>
                <a:ea typeface="Times New Roman" panose="02020603050405020304" pitchFamily="18" charset="0"/>
                <a:cs typeface="Traditional Arabic" panose="02020603050405020304" pitchFamily="18" charset="-78"/>
              </a:rPr>
              <a:t>فإن التربية تعلم المسلم حرمة دماء الناس وتعظم حقوقهم وأن حتى الجنين في بطن أمه له حق الحياة الكريمة وأن ليس من حق أحد أن يقرر إجهاض الجنين من غير مبرر صحي وجيه وقاهر يقدره الطبيب الأمين.  </a:t>
            </a:r>
            <a:endParaRPr lang="en-US" sz="6600" b="1" dirty="0" smtClean="0">
              <a:solidFill>
                <a:srgbClr val="000000"/>
              </a:solidFill>
              <a:latin typeface="Calibri" panose="020F0502020204030204" pitchFamily="34" charset="0"/>
              <a:ea typeface="Times New Roman" panose="02020603050405020304" pitchFamily="18" charset="0"/>
              <a:cs typeface="Traditional Arabic" panose="02020603050405020304" pitchFamily="18" charset="-78"/>
            </a:endParaRPr>
          </a:p>
          <a:p>
            <a:pPr marL="0" algn="just">
              <a:lnSpc>
                <a:spcPct val="107000"/>
              </a:lnSpc>
              <a:spcBef>
                <a:spcPts val="0"/>
              </a:spcBef>
            </a:pPr>
            <a:r>
              <a:rPr lang="ar-SA" sz="6600" b="1" dirty="0" smtClean="0">
                <a:solidFill>
                  <a:srgbClr val="000000"/>
                </a:solidFill>
                <a:latin typeface="Calibri" panose="020F0502020204030204" pitchFamily="34" charset="0"/>
                <a:ea typeface="Times New Roman" panose="02020603050405020304" pitchFamily="18" charset="0"/>
                <a:cs typeface="Traditional Arabic" panose="02020603050405020304" pitchFamily="18" charset="-78"/>
              </a:rPr>
              <a:t>وجاء </a:t>
            </a:r>
            <a:r>
              <a:rPr lang="ar-SA" sz="6600" b="1" dirty="0">
                <a:solidFill>
                  <a:srgbClr val="000000"/>
                </a:solidFill>
                <a:latin typeface="Calibri" panose="020F0502020204030204" pitchFamily="34" charset="0"/>
                <a:ea typeface="Times New Roman" panose="02020603050405020304" pitchFamily="18" charset="0"/>
                <a:cs typeface="Traditional Arabic" panose="02020603050405020304" pitchFamily="18" charset="-78"/>
              </a:rPr>
              <a:t>الدين لحفظ </a:t>
            </a:r>
            <a:r>
              <a:rPr lang="en-US" sz="6600" b="1" dirty="0" smtClean="0">
                <a:solidFill>
                  <a:srgbClr val="000000"/>
                </a:solidFill>
                <a:latin typeface="Calibri" panose="020F0502020204030204" pitchFamily="34" charset="0"/>
                <a:ea typeface="Times New Roman" panose="02020603050405020304" pitchFamily="18" charset="0"/>
                <a:cs typeface="Traditional Arabic" panose="02020603050405020304" pitchFamily="18" charset="-78"/>
              </a:rPr>
              <a:t>)</a:t>
            </a:r>
            <a:r>
              <a:rPr lang="ar-SA" sz="6600" b="1" dirty="0" smtClean="0">
                <a:solidFill>
                  <a:srgbClr val="000000"/>
                </a:solidFill>
                <a:latin typeface="Calibri" panose="020F0502020204030204" pitchFamily="34" charset="0"/>
                <a:ea typeface="Times New Roman" panose="02020603050405020304" pitchFamily="18" charset="0"/>
                <a:cs typeface="Traditional Arabic" panose="02020603050405020304" pitchFamily="18" charset="-78"/>
              </a:rPr>
              <a:t>العقل </a:t>
            </a:r>
            <a:r>
              <a:rPr lang="en-US" sz="6600" b="1" dirty="0" smtClean="0">
                <a:solidFill>
                  <a:srgbClr val="000000"/>
                </a:solidFill>
                <a:latin typeface="Calibri" panose="020F0502020204030204" pitchFamily="34" charset="0"/>
                <a:ea typeface="Times New Roman" panose="02020603050405020304" pitchFamily="18" charset="0"/>
                <a:cs typeface="Traditional Arabic" panose="02020603050405020304" pitchFamily="18" charset="-78"/>
              </a:rPr>
              <a:t>(</a:t>
            </a:r>
            <a:r>
              <a:rPr lang="ar-SA" sz="6600" b="1" dirty="0" smtClean="0">
                <a:solidFill>
                  <a:srgbClr val="000000"/>
                </a:solidFill>
                <a:latin typeface="Calibri" panose="020F0502020204030204" pitchFamily="34" charset="0"/>
                <a:ea typeface="Times New Roman" panose="02020603050405020304" pitchFamily="18" charset="0"/>
                <a:cs typeface="Traditional Arabic" panose="02020603050405020304" pitchFamily="18" charset="-78"/>
              </a:rPr>
              <a:t>من </a:t>
            </a:r>
            <a:r>
              <a:rPr lang="ar-SA" sz="6600" b="1" dirty="0">
                <a:solidFill>
                  <a:srgbClr val="000000"/>
                </a:solidFill>
                <a:latin typeface="Calibri" panose="020F0502020204030204" pitchFamily="34" charset="0"/>
                <a:ea typeface="Times New Roman" panose="02020603050405020304" pitchFamily="18" charset="0"/>
                <a:cs typeface="Traditional Arabic" panose="02020603050405020304" pitchFamily="18" charset="-78"/>
              </a:rPr>
              <a:t>الملوثات المادية والمعنوية فحرم المسكرات والخرافات وكل ما من شأنه أن يهين العقل. </a:t>
            </a:r>
            <a:endParaRPr lang="en-US" sz="6600" b="1" dirty="0" smtClean="0">
              <a:solidFill>
                <a:srgbClr val="000000"/>
              </a:solidFill>
              <a:latin typeface="Calibri" panose="020F0502020204030204" pitchFamily="34" charset="0"/>
              <a:ea typeface="Times New Roman" panose="02020603050405020304" pitchFamily="18" charset="0"/>
              <a:cs typeface="Traditional Arabic" panose="02020603050405020304" pitchFamily="18" charset="-78"/>
            </a:endParaRPr>
          </a:p>
          <a:p>
            <a:pPr marL="0" algn="just">
              <a:lnSpc>
                <a:spcPct val="107000"/>
              </a:lnSpc>
              <a:spcBef>
                <a:spcPts val="0"/>
              </a:spcBef>
            </a:pPr>
            <a:r>
              <a:rPr lang="ar-SA" sz="6600" b="1" dirty="0" smtClean="0">
                <a:solidFill>
                  <a:srgbClr val="000000"/>
                </a:solidFill>
                <a:latin typeface="Calibri" panose="020F0502020204030204" pitchFamily="34" charset="0"/>
                <a:ea typeface="Times New Roman" panose="02020603050405020304" pitchFamily="18" charset="0"/>
                <a:cs typeface="Traditional Arabic" panose="02020603050405020304" pitchFamily="18" charset="-78"/>
              </a:rPr>
              <a:t>والتربية </a:t>
            </a:r>
            <a:r>
              <a:rPr lang="ar-SA" sz="6600" b="1" dirty="0">
                <a:solidFill>
                  <a:srgbClr val="000000"/>
                </a:solidFill>
                <a:latin typeface="Calibri" panose="020F0502020204030204" pitchFamily="34" charset="0"/>
                <a:ea typeface="Times New Roman" panose="02020603050405020304" pitchFamily="18" charset="0"/>
                <a:cs typeface="Traditional Arabic" panose="02020603050405020304" pitchFamily="18" charset="-78"/>
              </a:rPr>
              <a:t>الإسلامية تبصر الناس بالحلال والحرام في المعاملات </a:t>
            </a:r>
            <a:r>
              <a:rPr lang="en-US" sz="6600" b="1" dirty="0" smtClean="0">
                <a:solidFill>
                  <a:srgbClr val="000000"/>
                </a:solidFill>
                <a:latin typeface="Calibri" panose="020F0502020204030204" pitchFamily="34" charset="0"/>
                <a:ea typeface="Times New Roman" panose="02020603050405020304" pitchFamily="18" charset="0"/>
                <a:cs typeface="Traditional Arabic" panose="02020603050405020304" pitchFamily="18" charset="-78"/>
              </a:rPr>
              <a:t>)</a:t>
            </a:r>
            <a:r>
              <a:rPr lang="ar-SA" sz="6600" b="1" dirty="0" smtClean="0">
                <a:solidFill>
                  <a:srgbClr val="000000"/>
                </a:solidFill>
                <a:latin typeface="Calibri" panose="020F0502020204030204" pitchFamily="34" charset="0"/>
                <a:ea typeface="Times New Roman" panose="02020603050405020304" pitchFamily="18" charset="0"/>
                <a:cs typeface="Traditional Arabic" panose="02020603050405020304" pitchFamily="18" charset="-78"/>
              </a:rPr>
              <a:t>المالية </a:t>
            </a:r>
            <a:r>
              <a:rPr lang="en-US" sz="6600" b="1" dirty="0" smtClean="0">
                <a:solidFill>
                  <a:srgbClr val="000000"/>
                </a:solidFill>
                <a:latin typeface="Calibri" panose="020F0502020204030204" pitchFamily="34" charset="0"/>
                <a:ea typeface="Times New Roman" panose="02020603050405020304" pitchFamily="18" charset="0"/>
                <a:cs typeface="Traditional Arabic" panose="02020603050405020304" pitchFamily="18" charset="-78"/>
              </a:rPr>
              <a:t>(</a:t>
            </a:r>
            <a:r>
              <a:rPr lang="ar-SA" sz="6600" b="1" dirty="0" smtClean="0">
                <a:solidFill>
                  <a:srgbClr val="000000"/>
                </a:solidFill>
                <a:latin typeface="Calibri" panose="020F0502020204030204" pitchFamily="34" charset="0"/>
                <a:ea typeface="Times New Roman" panose="02020603050405020304" pitchFamily="18" charset="0"/>
                <a:cs typeface="Traditional Arabic" panose="02020603050405020304" pitchFamily="18" charset="-78"/>
              </a:rPr>
              <a:t>لحفظ </a:t>
            </a:r>
            <a:r>
              <a:rPr lang="ar-SA" sz="6600" b="1" dirty="0">
                <a:solidFill>
                  <a:srgbClr val="000000"/>
                </a:solidFill>
                <a:latin typeface="Calibri" panose="020F0502020204030204" pitchFamily="34" charset="0"/>
                <a:ea typeface="Times New Roman" panose="02020603050405020304" pitchFamily="18" charset="0"/>
                <a:cs typeface="Traditional Arabic" panose="02020603050405020304" pitchFamily="18" charset="-78"/>
              </a:rPr>
              <a:t>أموال الناس التي فيها قوام معيشتهم ويحرم على المسلم سوء استغلال أموال الفقراء واليتامى والضعفاء فأكد التشريع على الزكاة والصدقات وحرم الربا. </a:t>
            </a:r>
            <a:endParaRPr lang="en-US" sz="6600" b="1" dirty="0" smtClean="0">
              <a:solidFill>
                <a:srgbClr val="000000"/>
              </a:solidFill>
              <a:latin typeface="Calibri" panose="020F0502020204030204" pitchFamily="34" charset="0"/>
              <a:ea typeface="Times New Roman" panose="02020603050405020304" pitchFamily="18" charset="0"/>
              <a:cs typeface="Traditional Arabic" panose="02020603050405020304" pitchFamily="18" charset="-78"/>
            </a:endParaRPr>
          </a:p>
          <a:p>
            <a:pPr marL="0" algn="just">
              <a:lnSpc>
                <a:spcPct val="107000"/>
              </a:lnSpc>
              <a:spcBef>
                <a:spcPts val="0"/>
              </a:spcBef>
            </a:pPr>
            <a:r>
              <a:rPr lang="ar-SA" sz="6600" b="1" dirty="0" smtClean="0">
                <a:solidFill>
                  <a:srgbClr val="000000"/>
                </a:solidFill>
                <a:latin typeface="Calibri" panose="020F0502020204030204" pitchFamily="34" charset="0"/>
                <a:ea typeface="Times New Roman" panose="02020603050405020304" pitchFamily="18" charset="0"/>
                <a:cs typeface="Traditional Arabic" panose="02020603050405020304" pitchFamily="18" charset="-78"/>
              </a:rPr>
              <a:t>وحول </a:t>
            </a:r>
            <a:r>
              <a:rPr lang="ar-SA" sz="6600" b="1" dirty="0">
                <a:solidFill>
                  <a:srgbClr val="000000"/>
                </a:solidFill>
                <a:latin typeface="Calibri" panose="020F0502020204030204" pitchFamily="34" charset="0"/>
                <a:ea typeface="Times New Roman" panose="02020603050405020304" pitchFamily="18" charset="0"/>
                <a:cs typeface="Traditional Arabic" panose="02020603050405020304" pitchFamily="18" charset="-78"/>
              </a:rPr>
              <a:t>الضرورة الخامسة فإن التربية الإسلامية من خلال التشريعات جاءت صارمة في حماية </a:t>
            </a:r>
            <a:r>
              <a:rPr lang="en-US" sz="6600" b="1" dirty="0" smtClean="0">
                <a:solidFill>
                  <a:srgbClr val="000000"/>
                </a:solidFill>
                <a:latin typeface="Calibri" panose="020F0502020204030204" pitchFamily="34" charset="0"/>
                <a:ea typeface="Times New Roman" panose="02020603050405020304" pitchFamily="18" charset="0"/>
                <a:cs typeface="Traditional Arabic" panose="02020603050405020304" pitchFamily="18" charset="-78"/>
              </a:rPr>
              <a:t>)</a:t>
            </a:r>
            <a:r>
              <a:rPr lang="ar-SA" sz="6600" b="1" dirty="0" smtClean="0">
                <a:solidFill>
                  <a:srgbClr val="000000"/>
                </a:solidFill>
                <a:latin typeface="Calibri" panose="020F0502020204030204" pitchFamily="34" charset="0"/>
                <a:ea typeface="Times New Roman" panose="02020603050405020304" pitchFamily="18" charset="0"/>
                <a:cs typeface="Traditional Arabic" panose="02020603050405020304" pitchFamily="18" charset="-78"/>
              </a:rPr>
              <a:t>الأنساب </a:t>
            </a:r>
            <a:r>
              <a:rPr lang="en-US" sz="6600" b="1" dirty="0" smtClean="0">
                <a:solidFill>
                  <a:srgbClr val="000000"/>
                </a:solidFill>
                <a:latin typeface="Calibri" panose="020F0502020204030204" pitchFamily="34" charset="0"/>
                <a:ea typeface="Times New Roman" panose="02020603050405020304" pitchFamily="18" charset="0"/>
                <a:cs typeface="Traditional Arabic" panose="02020603050405020304" pitchFamily="18" charset="-78"/>
              </a:rPr>
              <a:t>(</a:t>
            </a:r>
            <a:r>
              <a:rPr lang="ar-SA" sz="6600" b="1" dirty="0" smtClean="0">
                <a:solidFill>
                  <a:srgbClr val="000000"/>
                </a:solidFill>
                <a:latin typeface="Calibri" panose="020F0502020204030204" pitchFamily="34" charset="0"/>
                <a:ea typeface="Times New Roman" panose="02020603050405020304" pitchFamily="18" charset="0"/>
                <a:cs typeface="Traditional Arabic" panose="02020603050405020304" pitchFamily="18" charset="-78"/>
              </a:rPr>
              <a:t>من </a:t>
            </a:r>
            <a:r>
              <a:rPr lang="ar-SA" sz="6600" b="1" dirty="0">
                <a:solidFill>
                  <a:srgbClr val="000000"/>
                </a:solidFill>
                <a:latin typeface="Calibri" panose="020F0502020204030204" pitchFamily="34" charset="0"/>
                <a:ea typeface="Times New Roman" panose="02020603050405020304" pitchFamily="18" charset="0"/>
                <a:cs typeface="Traditional Arabic" panose="02020603050405020304" pitchFamily="18" charset="-78"/>
              </a:rPr>
              <a:t>الاختلاط والضياع فحرم الإسلام الزنا وقطع الطريق على كل أمر من شأنه تقويض جدار العفة في البيوت </a:t>
            </a:r>
            <a:r>
              <a:rPr lang="ar-SA" sz="6600" b="1" dirty="0" smtClean="0">
                <a:solidFill>
                  <a:srgbClr val="000000"/>
                </a:solidFill>
                <a:latin typeface="Calibri" panose="020F0502020204030204" pitchFamily="34" charset="0"/>
                <a:ea typeface="Times New Roman" panose="02020603050405020304" pitchFamily="18" charset="0"/>
                <a:cs typeface="Traditional Arabic" panose="02020603050405020304" pitchFamily="18" charset="-78"/>
              </a:rPr>
              <a:t>الكريمة</a:t>
            </a:r>
            <a:r>
              <a:rPr lang="en-US" sz="6600" b="1" dirty="0" smtClean="0">
                <a:solidFill>
                  <a:srgbClr val="000000"/>
                </a:solidFill>
                <a:latin typeface="Calibri" panose="020F0502020204030204" pitchFamily="34" charset="0"/>
                <a:ea typeface="Times New Roman" panose="02020603050405020304" pitchFamily="18" charset="0"/>
                <a:cs typeface="Traditional Arabic" panose="02020603050405020304" pitchFamily="18" charset="-78"/>
              </a:rPr>
              <a:t> </a:t>
            </a:r>
            <a:r>
              <a:rPr lang="ar-OM" sz="6600" b="1" dirty="0" smtClean="0">
                <a:solidFill>
                  <a:srgbClr val="000000"/>
                </a:solidFill>
                <a:latin typeface="Calibri" panose="020F0502020204030204" pitchFamily="34" charset="0"/>
                <a:ea typeface="Times New Roman" panose="02020603050405020304" pitchFamily="18" charset="0"/>
                <a:cs typeface="Traditional Arabic" panose="02020603050405020304" pitchFamily="18" charset="-78"/>
              </a:rPr>
              <a:t>،</a:t>
            </a:r>
            <a:r>
              <a:rPr lang="ar-SA" sz="6600" b="1" dirty="0" smtClean="0">
                <a:solidFill>
                  <a:srgbClr val="000000"/>
                </a:solidFill>
                <a:latin typeface="Calibri" panose="020F0502020204030204" pitchFamily="34" charset="0"/>
                <a:ea typeface="Times New Roman" panose="02020603050405020304" pitchFamily="18" charset="0"/>
                <a:cs typeface="Traditional Arabic" panose="02020603050405020304" pitchFamily="18" charset="-78"/>
              </a:rPr>
              <a:t>على </a:t>
            </a:r>
            <a:r>
              <a:rPr lang="ar-SA" sz="6600" b="1" dirty="0">
                <a:solidFill>
                  <a:srgbClr val="000000"/>
                </a:solidFill>
                <a:latin typeface="Calibri" panose="020F0502020204030204" pitchFamily="34" charset="0"/>
                <a:ea typeface="Times New Roman" panose="02020603050405020304" pitchFamily="18" charset="0"/>
                <a:cs typeface="Traditional Arabic" panose="02020603050405020304" pitchFamily="18" charset="-78"/>
              </a:rPr>
              <a:t>التربية الإسلامية من خلال مؤسساتها المتنوعة أن تعمل جاهدة في جعل الزواج نواة المجتمع المسلم العفيف بتصرفاته والشريف بقيمه. </a:t>
            </a:r>
            <a:endParaRPr lang="en-US" dirty="0"/>
          </a:p>
        </p:txBody>
      </p:sp>
    </p:spTree>
    <p:extLst>
      <p:ext uri="{BB962C8B-B14F-4D97-AF65-F5344CB8AC3E}">
        <p14:creationId xmlns:p14="http://schemas.microsoft.com/office/powerpoint/2010/main" val="1076924182"/>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lvl="0" indent="-685800">
              <a:lnSpc>
                <a:spcPct val="107000"/>
              </a:lnSpc>
              <a:spcBef>
                <a:spcPts val="0"/>
              </a:spcBef>
            </a:pPr>
            <a:r>
              <a:rPr lang="ar-SA" sz="5400" b="1" dirty="0">
                <a:solidFill>
                  <a:srgbClr val="0000FF"/>
                </a:solidFill>
                <a:latin typeface="Times New Roman" panose="02020603050405020304" pitchFamily="18" charset="0"/>
                <a:ea typeface="Times New Roman" panose="02020603050405020304" pitchFamily="18" charset="0"/>
                <a:cs typeface="Times New Roman" panose="02020603050405020304" pitchFamily="18" charset="0"/>
              </a:rPr>
              <a:t>بعض القواعد </a:t>
            </a:r>
            <a:r>
              <a:rPr lang="ar-SA" sz="5400" b="1" dirty="0" smtClean="0">
                <a:solidFill>
                  <a:srgbClr val="0000FF"/>
                </a:solidFill>
                <a:latin typeface="Times New Roman" panose="02020603050405020304" pitchFamily="18" charset="0"/>
                <a:ea typeface="Times New Roman" panose="02020603050405020304" pitchFamily="18" charset="0"/>
                <a:cs typeface="Times New Roman" panose="02020603050405020304" pitchFamily="18" charset="0"/>
              </a:rPr>
              <a:t>في </a:t>
            </a:r>
            <a:r>
              <a:rPr lang="ar-SA" sz="5400" b="1" dirty="0">
                <a:solidFill>
                  <a:srgbClr val="0000FF"/>
                </a:solidFill>
                <a:latin typeface="Times New Roman" panose="02020603050405020304" pitchFamily="18" charset="0"/>
                <a:ea typeface="Times New Roman" panose="02020603050405020304" pitchFamily="18" charset="0"/>
                <a:cs typeface="Times New Roman" panose="02020603050405020304" pitchFamily="18" charset="0"/>
              </a:rPr>
              <a:t>تربية </a:t>
            </a:r>
            <a:r>
              <a:rPr lang="ar-SA" sz="5400" b="1" dirty="0" smtClean="0">
                <a:solidFill>
                  <a:srgbClr val="0000FF"/>
                </a:solidFill>
                <a:latin typeface="Times New Roman" panose="02020603050405020304" pitchFamily="18" charset="0"/>
                <a:ea typeface="Times New Roman" panose="02020603050405020304" pitchFamily="18" charset="0"/>
                <a:cs typeface="Times New Roman" panose="02020603050405020304" pitchFamily="18" charset="0"/>
              </a:rPr>
              <a:t>الطفل</a:t>
            </a:r>
            <a:endParaRPr lang="en-US" sz="115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914400" y="2249488"/>
            <a:ext cx="17014576" cy="10657183"/>
          </a:xfrm>
        </p:spPr>
        <p:txBody>
          <a:bodyPr>
            <a:normAutofit fontScale="77500" lnSpcReduction="20000"/>
          </a:bodyPr>
          <a:lstStyle/>
          <a:p>
            <a:pPr marL="0" algn="just">
              <a:lnSpc>
                <a:spcPct val="107000"/>
              </a:lnSpc>
              <a:spcBef>
                <a:spcPts val="0"/>
              </a:spcBef>
            </a:pPr>
            <a:r>
              <a:rPr lang="ar-SA" sz="6600" b="1" dirty="0" smtClean="0">
                <a:solidFill>
                  <a:srgbClr val="000000"/>
                </a:solidFill>
                <a:latin typeface="Calibri" panose="020F0502020204030204" pitchFamily="34" charset="0"/>
                <a:ea typeface="Times New Roman" panose="02020603050405020304" pitchFamily="18" charset="0"/>
                <a:cs typeface="+mj-cs"/>
              </a:rPr>
              <a:t>تعتبر </a:t>
            </a:r>
            <a:r>
              <a:rPr lang="ar-SA" sz="6600" b="1" dirty="0">
                <a:solidFill>
                  <a:srgbClr val="000000"/>
                </a:solidFill>
                <a:latin typeface="Calibri" panose="020F0502020204030204" pitchFamily="34" charset="0"/>
                <a:ea typeface="Times New Roman" panose="02020603050405020304" pitchFamily="18" charset="0"/>
                <a:cs typeface="+mj-cs"/>
              </a:rPr>
              <a:t>مرحلة الطفولة من أهم مراحل حياة الإنسان "وفيها تتشكل تقريبا معظم معالم شخصيته المستقبلية" </a:t>
            </a:r>
            <a:r>
              <a:rPr lang="ar-SA" sz="6600" b="1" dirty="0" smtClean="0">
                <a:solidFill>
                  <a:srgbClr val="000000"/>
                </a:solidFill>
                <a:latin typeface="Calibri" panose="020F0502020204030204" pitchFamily="34" charset="0"/>
                <a:ea typeface="Times New Roman" panose="02020603050405020304" pitchFamily="18" charset="0"/>
                <a:cs typeface="+mj-cs"/>
              </a:rPr>
              <a:t>. </a:t>
            </a:r>
            <a:endParaRPr lang="ar-OM" sz="6600" b="1" dirty="0" smtClean="0">
              <a:solidFill>
                <a:srgbClr val="000000"/>
              </a:solidFill>
              <a:latin typeface="Calibri" panose="020F0502020204030204" pitchFamily="34" charset="0"/>
              <a:ea typeface="Times New Roman" panose="02020603050405020304" pitchFamily="18" charset="0"/>
              <a:cs typeface="+mj-cs"/>
            </a:endParaRPr>
          </a:p>
          <a:p>
            <a:pPr marL="0" algn="just">
              <a:lnSpc>
                <a:spcPct val="107000"/>
              </a:lnSpc>
              <a:spcBef>
                <a:spcPts val="0"/>
              </a:spcBef>
            </a:pPr>
            <a:r>
              <a:rPr lang="ar-SA" sz="6600" b="1" dirty="0" smtClean="0">
                <a:solidFill>
                  <a:srgbClr val="000000"/>
                </a:solidFill>
                <a:latin typeface="Calibri" panose="020F0502020204030204" pitchFamily="34" charset="0"/>
                <a:ea typeface="Times New Roman" panose="02020603050405020304" pitchFamily="18" charset="0"/>
                <a:cs typeface="+mj-cs"/>
              </a:rPr>
              <a:t>الإسلام </a:t>
            </a:r>
            <a:r>
              <a:rPr lang="ar-SA" sz="6600" b="1" dirty="0">
                <a:solidFill>
                  <a:srgbClr val="000000"/>
                </a:solidFill>
                <a:latin typeface="Calibri" panose="020F0502020204030204" pitchFamily="34" charset="0"/>
                <a:ea typeface="Times New Roman" panose="02020603050405020304" pitchFamily="18" charset="0"/>
                <a:cs typeface="+mj-cs"/>
              </a:rPr>
              <a:t>نظام إلهي للحياة في جوهره ومجمله وقد جاء لوضع أصول هادية من أجل حياة مطمئنة. وعندما نتأمل الأحكام التكليفية الخمسة التي تدور حول الحلال والحرام والمندوب والمكروه والمباح نجدها بِرُمّتها تعين الفرد على تحري الخير في جميع شئون الحياة.  </a:t>
            </a:r>
            <a:endParaRPr lang="ar-OM" sz="6600" b="1" dirty="0" smtClean="0">
              <a:solidFill>
                <a:srgbClr val="000000"/>
              </a:solidFill>
              <a:latin typeface="Calibri" panose="020F0502020204030204" pitchFamily="34" charset="0"/>
              <a:ea typeface="Times New Roman" panose="02020603050405020304" pitchFamily="18" charset="0"/>
              <a:cs typeface="+mj-cs"/>
            </a:endParaRPr>
          </a:p>
          <a:p>
            <a:pPr marL="0" algn="just">
              <a:lnSpc>
                <a:spcPct val="107000"/>
              </a:lnSpc>
              <a:spcBef>
                <a:spcPts val="0"/>
              </a:spcBef>
            </a:pPr>
            <a:r>
              <a:rPr lang="ar-SA" sz="6600" b="1" dirty="0" smtClean="0">
                <a:solidFill>
                  <a:srgbClr val="000000"/>
                </a:solidFill>
                <a:latin typeface="Calibri" panose="020F0502020204030204" pitchFamily="34" charset="0"/>
                <a:ea typeface="Times New Roman" panose="02020603050405020304" pitchFamily="18" charset="0"/>
                <a:cs typeface="+mj-cs"/>
              </a:rPr>
              <a:t>إذا </a:t>
            </a:r>
            <a:r>
              <a:rPr lang="ar-SA" sz="6600" b="1" dirty="0">
                <a:solidFill>
                  <a:srgbClr val="000000"/>
                </a:solidFill>
                <a:latin typeface="Calibri" panose="020F0502020204030204" pitchFamily="34" charset="0"/>
                <a:ea typeface="Times New Roman" panose="02020603050405020304" pitchFamily="18" charset="0"/>
                <a:cs typeface="+mj-cs"/>
              </a:rPr>
              <a:t>استعرضنا منهج التربية الإسلامية في تهذيب النشء، نجده اتخذ مساراً شمولياً وسطياً واقعياً واضحاً في تربية الأطفال في إطار من الأصول العامة وذلك في المحيط الروحي العقلي والنفسي والاجتماعي وأيضاً في ما يتصل بالتربية الجسمية. كانت فكرة وضع الأصول وترتيبها للمتعلم من أهم أولويات المعلمين المسلمين </a:t>
            </a:r>
            <a:endParaRPr lang="ar-OM" sz="6600" b="1" dirty="0" smtClean="0">
              <a:solidFill>
                <a:srgbClr val="000000"/>
              </a:solidFill>
              <a:latin typeface="Calibri" panose="020F0502020204030204" pitchFamily="34" charset="0"/>
              <a:ea typeface="Times New Roman" panose="02020603050405020304" pitchFamily="18" charset="0"/>
              <a:cs typeface="+mj-cs"/>
            </a:endParaRPr>
          </a:p>
          <a:p>
            <a:pPr marL="0" algn="just">
              <a:lnSpc>
                <a:spcPct val="107000"/>
              </a:lnSpc>
              <a:spcBef>
                <a:spcPts val="0"/>
              </a:spcBef>
            </a:pPr>
            <a:r>
              <a:rPr lang="ar-SA" sz="6600" b="1" dirty="0" smtClean="0">
                <a:solidFill>
                  <a:srgbClr val="000000"/>
                </a:solidFill>
                <a:latin typeface="Calibri" panose="020F0502020204030204" pitchFamily="34" charset="0"/>
                <a:ea typeface="Times New Roman" panose="02020603050405020304" pitchFamily="18" charset="0"/>
                <a:cs typeface="+mj-cs"/>
              </a:rPr>
              <a:t>قال </a:t>
            </a:r>
            <a:r>
              <a:rPr lang="ar-SA" sz="6600" b="1" dirty="0">
                <a:solidFill>
                  <a:srgbClr val="000000"/>
                </a:solidFill>
                <a:latin typeface="Calibri" panose="020F0502020204030204" pitchFamily="34" charset="0"/>
                <a:ea typeface="Times New Roman" panose="02020603050405020304" pitchFamily="18" charset="0"/>
                <a:cs typeface="+mj-cs"/>
              </a:rPr>
              <a:t>الإمام الغزالي في كتابه تهافت الفلاسفة "وعلم الأخلاق طويل، والشَّريعة بالغت في تفصيلها، ولا سبيل إلى تهذيب الأخلاق، إلا بمراعاة قانون الشَّرع، في العمل، حتى لا يَتَّبع الإنسان هواه، فيكون قد اتَّخذ إلهه هواه، بل يقلِّد الشَّرع، فيُقْدِم ويُحجِم بإشارته، لا باختياره فتتهذَّب به أخلاقه" (ص286).</a:t>
            </a:r>
            <a:endParaRPr lang="en-US" sz="4000" b="1" dirty="0">
              <a:latin typeface="Calibri" panose="020F0502020204030204" pitchFamily="34" charset="0"/>
              <a:ea typeface="Calibri" panose="020F0502020204030204" pitchFamily="34" charset="0"/>
              <a:cs typeface="+mj-cs"/>
            </a:endParaRPr>
          </a:p>
          <a:p>
            <a:endParaRPr lang="en-US" dirty="0"/>
          </a:p>
        </p:txBody>
      </p:sp>
    </p:spTree>
    <p:extLst>
      <p:ext uri="{BB962C8B-B14F-4D97-AF65-F5344CB8AC3E}">
        <p14:creationId xmlns:p14="http://schemas.microsoft.com/office/powerpoint/2010/main" val="1278255917"/>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OM" smtClean="0"/>
              <a:t>الاصول السياسية</a:t>
            </a:r>
            <a:endParaRPr lang="en-US"/>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41363532"/>
              </p:ext>
            </p:extLst>
          </p:nvPr>
        </p:nvGraphicFramePr>
        <p:xfrm>
          <a:off x="914400" y="3200401"/>
          <a:ext cx="16459200" cy="905192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112899735"/>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779663200"/>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720</TotalTime>
  <Words>387</Words>
  <Application>Microsoft Office PowerPoint</Application>
  <PresentationFormat>Custom</PresentationFormat>
  <Paragraphs>32</Paragraphs>
  <Slides>9</Slides>
  <Notes>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9</vt:i4>
      </vt:variant>
    </vt:vector>
  </HeadingPairs>
  <TitlesOfParts>
    <vt:vector size="15" baseType="lpstr">
      <vt:lpstr>Arial</vt:lpstr>
      <vt:lpstr>Calibri</vt:lpstr>
      <vt:lpstr>Simplified Arabic</vt:lpstr>
      <vt:lpstr>Times New Roman</vt:lpstr>
      <vt:lpstr>Traditional Arabic</vt:lpstr>
      <vt:lpstr>Office Theme</vt:lpstr>
      <vt:lpstr>PowerPoint Presentation</vt:lpstr>
      <vt:lpstr>الاصول الدينية</vt:lpstr>
      <vt:lpstr>PowerPoint Presentation</vt:lpstr>
      <vt:lpstr>الضرورات الخمس</vt:lpstr>
      <vt:lpstr>PowerPoint Presentation</vt:lpstr>
      <vt:lpstr>PowerPoint Presentation</vt:lpstr>
      <vt:lpstr>بعض القواعد في تربية الطفل</vt:lpstr>
      <vt:lpstr>الاصول السياسية</vt:lpstr>
      <vt:lpstr>PowerPoint Presentation</vt:lpstr>
    </vt:vector>
  </TitlesOfParts>
  <Company>Microsoft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Amina Abdulaziz Al. Shizawi</dc:creator>
  <cp:lastModifiedBy>Aida Bati Rashed Al Qasimi</cp:lastModifiedBy>
  <cp:revision>65</cp:revision>
  <dcterms:created xsi:type="dcterms:W3CDTF">2015-08-04T05:55:31Z</dcterms:created>
  <dcterms:modified xsi:type="dcterms:W3CDTF">2022-09-27T07:17:18Z</dcterms:modified>
</cp:coreProperties>
</file>